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387" r:id="rId2"/>
    <p:sldId id="388" r:id="rId3"/>
    <p:sldId id="394" r:id="rId4"/>
    <p:sldId id="389" r:id="rId5"/>
    <p:sldId id="390" r:id="rId6"/>
    <p:sldId id="391" r:id="rId7"/>
    <p:sldId id="392" r:id="rId8"/>
    <p:sldId id="393" r:id="rId9"/>
    <p:sldId id="278" r:id="rId10"/>
    <p:sldId id="281" r:id="rId11"/>
  </p:sldIdLst>
  <p:sldSz cx="12192000" cy="6858000"/>
  <p:notesSz cx="6858000" cy="9144000"/>
  <p:embeddedFontLst>
    <p:embeddedFont>
      <p:font typeface="Spoqa Han Sans Neo Regular" panose="020B0600000101010101" charset="-127"/>
      <p:regular r:id="rId13"/>
    </p:embeddedFont>
    <p:embeddedFont>
      <p:font typeface="Arial Black" panose="020B0A04020102020204" pitchFamily="34" charset="0"/>
      <p:bold r:id="rId14"/>
    </p:embeddedFont>
    <p:embeddedFont>
      <p:font typeface="나눔스퀘어" panose="020B0600000101010101" pitchFamily="50" charset="-127"/>
      <p:regular r:id="rId15"/>
    </p:embeddedFont>
    <p:embeddedFont>
      <p:font typeface="Spoqa Han Sans Neo Bold" panose="020B0600000101010101" charset="-127"/>
      <p:bold r:id="rId16"/>
    </p:embeddedFont>
    <p:embeddedFont>
      <p:font typeface="Poppins ExtraBold" panose="00000900000000000000" pitchFamily="2" charset="0"/>
      <p:bold r:id="rId17"/>
      <p:boldItalic r:id="rId18"/>
    </p:embeddedFont>
    <p:embeddedFont>
      <p:font typeface="나눔스퀘어 ExtraBold" panose="020B0600000101010101" pitchFamily="50" charset="-127"/>
      <p:bold r:id="rId19"/>
    </p:embeddedFont>
    <p:embeddedFont>
      <p:font typeface="나눔스퀘어 Light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  <p:cmAuthor id="2" name="신강식" initials="신" lastIdx="1" clrIdx="1">
    <p:extLst>
      <p:ext uri="{19B8F6BF-5375-455C-9EA6-DF929625EA0E}">
        <p15:presenceInfo xmlns:p15="http://schemas.microsoft.com/office/powerpoint/2012/main" userId="신강식" providerId="None"/>
      </p:ext>
    </p:extLst>
  </p:cmAuthor>
  <p:cmAuthor id="3" name="강동현" initials="강" lastIdx="1" clrIdx="2">
    <p:extLst>
      <p:ext uri="{19B8F6BF-5375-455C-9EA6-DF929625EA0E}">
        <p15:presenceInfo xmlns:p15="http://schemas.microsoft.com/office/powerpoint/2012/main" userId="S::rkdehd63602@st.dima.ac.kr::e75b7a30-dc9e-45e2-8f86-93e22e4de75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F7F7F"/>
    <a:srgbClr val="404040"/>
    <a:srgbClr val="262626"/>
    <a:srgbClr val="6B45D7"/>
    <a:srgbClr val="413B91"/>
    <a:srgbClr val="63A570"/>
    <a:srgbClr val="CFBC4D"/>
    <a:srgbClr val="F1ECCB"/>
    <a:srgbClr val="E3D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9" autoAdjust="0"/>
    <p:restoredTop sz="96768" autoAdjust="0"/>
  </p:normalViewPr>
  <p:slideViewPr>
    <p:cSldViewPr snapToGrid="0">
      <p:cViewPr varScale="1">
        <p:scale>
          <a:sx n="111" d="100"/>
          <a:sy n="111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6-11T14:17:47.140" idx="1">
    <p:pos x="5739" y="1866"/>
    <p:text>ctrl + 클릭하시면 다운로드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3-21T16:42:42.306" idx="1">
    <p:pos x="2391" y="1504"/>
    <p:text>검색창을 ctrl + 클릭하시면 파파타랩스 컨설팅 페이지로 이동합니다.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2025-11-11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2025-11-11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atalabs.com/consulting/consultingList.ph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ngeul.naver.com/font/nanum" TargetMode="External"/><Relationship Id="rId2" Type="http://schemas.openxmlformats.org/officeDocument/2006/relationships/hyperlink" Target="https://fonts.google.com/specimen/Inter?query=in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Happy project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Happy </a:t>
            </a:r>
            <a:r>
              <a:rPr lang="en-US" altLang="ko-KR" sz="1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solution</a:t>
            </a:r>
            <a:endParaRPr lang="ko-KR" altLang="en-US" sz="1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C8D53C-BC6D-4979-8095-540BA57BA3A5}"/>
              </a:ext>
            </a:extLst>
          </p:cNvPr>
          <p:cNvSpPr/>
          <p:nvPr/>
        </p:nvSpPr>
        <p:spPr>
          <a:xfrm rot="5400000">
            <a:off x="-452881" y="2325300"/>
            <a:ext cx="22255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얼마나 행복한가 </a:t>
            </a:r>
            <a:endParaRPr lang="ko-KR" altLang="en-US" sz="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53D51-0FD8-4B1A-8D87-A7B8125A9AED}"/>
              </a:ext>
            </a:extLst>
          </p:cNvPr>
          <p:cNvSpPr txBox="1"/>
          <p:nvPr/>
        </p:nvSpPr>
        <p:spPr>
          <a:xfrm>
            <a:off x="1367764" y="536082"/>
            <a:ext cx="32963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https://de05164.pythonanywhere.com/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E5762-5743-475D-AFA3-431C484A58E5}"/>
              </a:ext>
            </a:extLst>
          </p:cNvPr>
          <p:cNvSpPr txBox="1"/>
          <p:nvPr/>
        </p:nvSpPr>
        <p:spPr>
          <a:xfrm>
            <a:off x="9785038" y="543776"/>
            <a:ext cx="18886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ko-KR" altLang="en-US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100" kern="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김정안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이경민</a:t>
            </a:r>
            <a:r>
              <a:rPr lang="en-US" altLang="ko-KR" sz="1100" kern="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100" kern="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백재호</a:t>
            </a:r>
            <a:endParaRPr lang="ko-KR" altLang="en-US" sz="11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675925"/>
            <a:ext cx="0" cy="27103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4B854E5-9DB1-422C-A47C-20BA626302A4}"/>
              </a:ext>
            </a:extLst>
          </p:cNvPr>
          <p:cNvCxnSpPr>
            <a:cxnSpLocks/>
          </p:cNvCxnSpPr>
          <p:nvPr/>
        </p:nvCxnSpPr>
        <p:spPr>
          <a:xfrm>
            <a:off x="11673697" y="1126733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9609826" y="6040959"/>
            <a:ext cx="2188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2025.</a:t>
            </a:r>
            <a:r>
              <a:rPr lang="en-US" altLang="ko-KR" sz="3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11.13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21433" y="489915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smtClean="0">
                <a:solidFill>
                  <a:schemeClr val="bg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HPD</a:t>
            </a:r>
            <a:endParaRPr lang="ko-KR" altLang="en-US" b="1" i="0" dirty="0">
              <a:solidFill>
                <a:schemeClr val="bg2">
                  <a:lumMod val="50000"/>
                </a:schemeClr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27AA9C-6274-4CCE-9963-1EFB27CF15E9}"/>
              </a:ext>
            </a:extLst>
          </p:cNvPr>
          <p:cNvSpPr/>
          <p:nvPr/>
        </p:nvSpPr>
        <p:spPr>
          <a:xfrm>
            <a:off x="2854469" y="358346"/>
            <a:ext cx="9337531" cy="6499654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  <a:gd name="connsiteX0" fmla="*/ 4319565 w 8822724"/>
              <a:gd name="connsiteY0" fmla="*/ 3004636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04636 h 6141308"/>
              <a:gd name="connsiteX0" fmla="*/ 4319565 w 8822724"/>
              <a:gd name="connsiteY0" fmla="*/ 305978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319565 w 8822724"/>
              <a:gd name="connsiteY4" fmla="*/ 3059784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319565" y="3059784"/>
                </a:moveTo>
                <a:cubicBezTo>
                  <a:pt x="4525511" y="948151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4097144" y="5183773"/>
                  <a:pt x="4319565" y="30597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3">
            <a:extLst>
              <a:ext uri="{FF2B5EF4-FFF2-40B4-BE49-F238E27FC236}">
                <a16:creationId xmlns:a16="http://schemas.microsoft.com/office/drawing/2014/main" id="{B9D36AD2-B2D8-4A59-B6AF-087B30F2A29D}"/>
              </a:ext>
            </a:extLst>
          </p:cNvPr>
          <p:cNvSpPr/>
          <p:nvPr/>
        </p:nvSpPr>
        <p:spPr>
          <a:xfrm>
            <a:off x="3369277" y="716692"/>
            <a:ext cx="8822724" cy="6141308"/>
          </a:xfrm>
          <a:custGeom>
            <a:avLst/>
            <a:gdLst>
              <a:gd name="connsiteX0" fmla="*/ 0 w 8822724"/>
              <a:gd name="connsiteY0" fmla="*/ 0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0 w 8822724"/>
              <a:gd name="connsiteY4" fmla="*/ 0 h 6141308"/>
              <a:gd name="connsiteX0" fmla="*/ 5082746 w 8822724"/>
              <a:gd name="connsiteY0" fmla="*/ 345165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5082746 w 8822724"/>
              <a:gd name="connsiteY4" fmla="*/ 345165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473146 w 8822724"/>
              <a:gd name="connsiteY0" fmla="*/ 32209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473146 w 8822724"/>
              <a:gd name="connsiteY4" fmla="*/ 32209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201297 w 8822724"/>
              <a:gd name="connsiteY0" fmla="*/ 3525794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201297 w 8822724"/>
              <a:gd name="connsiteY4" fmla="*/ 3525794 h 6141308"/>
              <a:gd name="connsiteX0" fmla="*/ 4053016 w 8822724"/>
              <a:gd name="connsiteY0" fmla="*/ 2866767 h 6141308"/>
              <a:gd name="connsiteX1" fmla="*/ 8822724 w 8822724"/>
              <a:gd name="connsiteY1" fmla="*/ 0 h 6141308"/>
              <a:gd name="connsiteX2" fmla="*/ 8822724 w 8822724"/>
              <a:gd name="connsiteY2" fmla="*/ 6141308 h 6141308"/>
              <a:gd name="connsiteX3" fmla="*/ 0 w 8822724"/>
              <a:gd name="connsiteY3" fmla="*/ 6141308 h 6141308"/>
              <a:gd name="connsiteX4" fmla="*/ 4053016 w 8822724"/>
              <a:gd name="connsiteY4" fmla="*/ 2866767 h 614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2724" h="6141308">
                <a:moveTo>
                  <a:pt x="4053016" y="2866767"/>
                </a:moveTo>
                <a:cubicBezTo>
                  <a:pt x="4258962" y="755134"/>
                  <a:pt x="7372865" y="1073665"/>
                  <a:pt x="8822724" y="0"/>
                </a:cubicBezTo>
                <a:lnTo>
                  <a:pt x="8822724" y="6141308"/>
                </a:lnTo>
                <a:lnTo>
                  <a:pt x="0" y="6141308"/>
                </a:lnTo>
                <a:cubicBezTo>
                  <a:pt x="1400432" y="5269470"/>
                  <a:pt x="3830595" y="4990756"/>
                  <a:pt x="4053016" y="2866767"/>
                </a:cubicBezTo>
                <a:close/>
              </a:path>
            </a:pathLst>
          </a:custGeom>
          <a:gradFill flip="none" rotWithShape="1">
            <a:gsLst>
              <a:gs pos="66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1425AE7-CB76-4458-B211-31BB67E5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2"/>
          <a:stretch/>
        </p:blipFill>
        <p:spPr>
          <a:xfrm>
            <a:off x="4674162" y="-312225"/>
            <a:ext cx="7517838" cy="6858000"/>
          </a:xfrm>
          <a:prstGeom prst="rect">
            <a:avLst/>
          </a:prstGeom>
        </p:spPr>
      </p:pic>
      <p:pic>
        <p:nvPicPr>
          <p:cNvPr id="23" name="그림 22">
            <a:hlinkClick r:id="rId3"/>
            <a:extLst>
              <a:ext uri="{FF2B5EF4-FFF2-40B4-BE49-F238E27FC236}">
                <a16:creationId xmlns:a16="http://schemas.microsoft.com/office/drawing/2014/main" id="{A9757984-D159-A1C4-A644-337A44F27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859016"/>
            <a:ext cx="5163760" cy="59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7760361" y="1500951"/>
              <a:ext cx="1988587" cy="4236369"/>
              <a:chOff x="7949047" y="836889"/>
              <a:chExt cx="1988587" cy="423636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7949047" y="836889"/>
                <a:ext cx="1976446" cy="876432"/>
                <a:chOff x="7949047" y="836889"/>
                <a:chExt cx="1976446" cy="876432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7949047" y="836889"/>
                  <a:ext cx="1109329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문제 정의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8271592" y="1108431"/>
                  <a:ext cx="1653901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first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second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third text here</a:t>
                  </a: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7949047" y="2516857"/>
                <a:ext cx="1988587" cy="876432"/>
                <a:chOff x="7949047" y="2921721"/>
                <a:chExt cx="1988587" cy="876432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7949047" y="2921721"/>
                  <a:ext cx="1067650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분석과정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8283733" y="3193263"/>
                  <a:ext cx="1653901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first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second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third text here</a:t>
                  </a: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7949047" y="4196826"/>
                <a:ext cx="1988382" cy="876432"/>
                <a:chOff x="7949047" y="5006553"/>
                <a:chExt cx="1988382" cy="876432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7949047" y="5006553"/>
                  <a:ext cx="1109329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분석 결과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8283528" y="5278095"/>
                  <a:ext cx="1653901" cy="60489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first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second text here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Insert third text here</a:t>
                  </a:r>
                </a:p>
              </p:txBody>
            </p: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8FDE142-6416-47E0-BF42-7BD858535A71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29CCDE-C741-4259-A988-5684FC125EF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7F8485E4-22E4-4455-A0E9-6A1E3B4C7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Happy 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157BF07-6AC6-4239-A05D-AEE6E158464B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문제정의 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4DC78-3239-442F-86B2-7C72618F241F}"/>
                </a:ext>
              </a:extLst>
            </p:cNvPr>
            <p:cNvGrpSpPr/>
            <p:nvPr/>
          </p:nvGrpSpPr>
          <p:grpSpPr>
            <a:xfrm>
              <a:off x="1417532" y="1706235"/>
              <a:ext cx="9356936" cy="3774510"/>
              <a:chOff x="1519130" y="1706235"/>
              <a:chExt cx="9356936" cy="377451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DB112DB-A467-4AD7-A4CA-09BC340CFF06}"/>
                  </a:ext>
                </a:extLst>
              </p:cNvPr>
              <p:cNvGrpSpPr/>
              <p:nvPr/>
            </p:nvGrpSpPr>
            <p:grpSpPr>
              <a:xfrm>
                <a:off x="1519130" y="1706235"/>
                <a:ext cx="2880320" cy="3774510"/>
                <a:chOff x="1969073" y="1706235"/>
                <a:chExt cx="2880320" cy="3774510"/>
              </a:xfrm>
            </p:grpSpPr>
            <p:sp>
              <p:nvSpPr>
                <p:cNvPr id="4" name="이등변 삼각형 3">
                  <a:extLst>
                    <a:ext uri="{FF2B5EF4-FFF2-40B4-BE49-F238E27FC236}">
                      <a16:creationId xmlns:a16="http://schemas.microsoft.com/office/drawing/2014/main" id="{6EF8A7F4-AAD5-422C-82D4-1529B84AD9FD}"/>
                    </a:ext>
                  </a:extLst>
                </p:cNvPr>
                <p:cNvSpPr/>
                <p:nvPr/>
              </p:nvSpPr>
              <p:spPr>
                <a:xfrm>
                  <a:off x="196907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1E9DFE-1915-4BAD-9F4B-7A91B9F41898}"/>
                    </a:ext>
                  </a:extLst>
                </p:cNvPr>
                <p:cNvSpPr txBox="1"/>
                <p:nvPr/>
              </p:nvSpPr>
              <p:spPr>
                <a:xfrm>
                  <a:off x="241957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ACF98F-E52C-46EF-AD72-578574F9A48C}"/>
                    </a:ext>
                  </a:extLst>
                </p:cNvPr>
                <p:cNvSpPr/>
                <p:nvPr/>
              </p:nvSpPr>
              <p:spPr>
                <a:xfrm>
                  <a:off x="316023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D622A1-FDDD-4A83-BAD5-C1F6DD631E86}"/>
                    </a:ext>
                  </a:extLst>
                </p:cNvPr>
                <p:cNvSpPr txBox="1"/>
                <p:nvPr/>
              </p:nvSpPr>
              <p:spPr>
                <a:xfrm>
                  <a:off x="2386883" y="4372749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1F10D5B-BACE-46E8-89D3-D8EAF57D3F7B}"/>
                  </a:ext>
                </a:extLst>
              </p:cNvPr>
              <p:cNvGrpSpPr/>
              <p:nvPr/>
            </p:nvGrpSpPr>
            <p:grpSpPr>
              <a:xfrm>
                <a:off x="7995746" y="1706235"/>
                <a:ext cx="2880320" cy="3773533"/>
                <a:chOff x="7545803" y="1706235"/>
                <a:chExt cx="2880320" cy="3773533"/>
              </a:xfrm>
            </p:grpSpPr>
            <p:sp>
              <p:nvSpPr>
                <p:cNvPr id="2" name="이등변 삼각형 1">
                  <a:extLst>
                    <a:ext uri="{FF2B5EF4-FFF2-40B4-BE49-F238E27FC236}">
                      <a16:creationId xmlns:a16="http://schemas.microsoft.com/office/drawing/2014/main" id="{88B88616-2918-4AA5-8BDF-58FE30CF53D0}"/>
                    </a:ext>
                  </a:extLst>
                </p:cNvPr>
                <p:cNvSpPr/>
                <p:nvPr/>
              </p:nvSpPr>
              <p:spPr>
                <a:xfrm>
                  <a:off x="754580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E31E3-84CA-4024-A3A0-30DC28E7D4A9}"/>
                    </a:ext>
                  </a:extLst>
                </p:cNvPr>
                <p:cNvSpPr txBox="1"/>
                <p:nvPr/>
              </p:nvSpPr>
              <p:spPr>
                <a:xfrm>
                  <a:off x="799630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AC279AD-A257-4673-9E23-A9FE399DA7C4}"/>
                    </a:ext>
                  </a:extLst>
                </p:cNvPr>
                <p:cNvSpPr/>
                <p:nvPr/>
              </p:nvSpPr>
              <p:spPr>
                <a:xfrm>
                  <a:off x="873696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220807-EFAE-4C6A-900B-5E41A82AC2E2}"/>
                    </a:ext>
                  </a:extLst>
                </p:cNvPr>
                <p:cNvSpPr txBox="1"/>
                <p:nvPr/>
              </p:nvSpPr>
              <p:spPr>
                <a:xfrm>
                  <a:off x="7963613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I shared with you. 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3A8F481-5307-4E4B-91D4-596443A5DA48}"/>
                  </a:ext>
                </a:extLst>
              </p:cNvPr>
              <p:cNvGrpSpPr/>
              <p:nvPr/>
            </p:nvGrpSpPr>
            <p:grpSpPr>
              <a:xfrm>
                <a:off x="4757438" y="1706235"/>
                <a:ext cx="2880320" cy="3773533"/>
                <a:chOff x="4757438" y="1706235"/>
                <a:chExt cx="2880320" cy="3773533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98A7E3A0-629E-4465-8D07-32B02F10D875}"/>
                    </a:ext>
                  </a:extLst>
                </p:cNvPr>
                <p:cNvSpPr/>
                <p:nvPr/>
              </p:nvSpPr>
              <p:spPr>
                <a:xfrm>
                  <a:off x="4757438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bg1">
                      <a:lumMod val="85000"/>
                      <a:alpha val="8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4029B8-281E-4299-9F0D-D10512508F46}"/>
                    </a:ext>
                  </a:extLst>
                </p:cNvPr>
                <p:cNvSpPr txBox="1"/>
                <p:nvPr/>
              </p:nvSpPr>
              <p:spPr>
                <a:xfrm>
                  <a:off x="5207940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971915A-F84E-4A26-A75F-AED4DDF4CC31}"/>
                    </a:ext>
                  </a:extLst>
                </p:cNvPr>
                <p:cNvSpPr/>
                <p:nvPr/>
              </p:nvSpPr>
              <p:spPr>
                <a:xfrm>
                  <a:off x="5948598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492B0E1-5BB7-44AF-9852-87E1A4A7F0EC}"/>
                    </a:ext>
                  </a:extLst>
                </p:cNvPr>
                <p:cNvSpPr txBox="1"/>
                <p:nvPr/>
              </p:nvSpPr>
              <p:spPr>
                <a:xfrm>
                  <a:off x="5175248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103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157BF07-6AC6-4239-A05D-AEE6E158464B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문제정의 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F84DC78-3239-442F-86B2-7C72618F241F}"/>
                </a:ext>
              </a:extLst>
            </p:cNvPr>
            <p:cNvGrpSpPr/>
            <p:nvPr/>
          </p:nvGrpSpPr>
          <p:grpSpPr>
            <a:xfrm>
              <a:off x="1417532" y="1706235"/>
              <a:ext cx="9356936" cy="3774510"/>
              <a:chOff x="1519130" y="1706235"/>
              <a:chExt cx="9356936" cy="3774510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DB112DB-A467-4AD7-A4CA-09BC340CFF06}"/>
                  </a:ext>
                </a:extLst>
              </p:cNvPr>
              <p:cNvGrpSpPr/>
              <p:nvPr/>
            </p:nvGrpSpPr>
            <p:grpSpPr>
              <a:xfrm>
                <a:off x="1519130" y="1706235"/>
                <a:ext cx="2880320" cy="3774510"/>
                <a:chOff x="1969073" y="1706235"/>
                <a:chExt cx="2880320" cy="3774510"/>
              </a:xfrm>
            </p:grpSpPr>
            <p:sp>
              <p:nvSpPr>
                <p:cNvPr id="4" name="이등변 삼각형 3">
                  <a:extLst>
                    <a:ext uri="{FF2B5EF4-FFF2-40B4-BE49-F238E27FC236}">
                      <a16:creationId xmlns:a16="http://schemas.microsoft.com/office/drawing/2014/main" id="{6EF8A7F4-AAD5-422C-82D4-1529B84AD9FD}"/>
                    </a:ext>
                  </a:extLst>
                </p:cNvPr>
                <p:cNvSpPr/>
                <p:nvPr/>
              </p:nvSpPr>
              <p:spPr>
                <a:xfrm>
                  <a:off x="196907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21E9DFE-1915-4BAD-9F4B-7A91B9F41898}"/>
                    </a:ext>
                  </a:extLst>
                </p:cNvPr>
                <p:cNvSpPr txBox="1"/>
                <p:nvPr/>
              </p:nvSpPr>
              <p:spPr>
                <a:xfrm>
                  <a:off x="241957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6ACF98F-E52C-46EF-AD72-578574F9A48C}"/>
                    </a:ext>
                  </a:extLst>
                </p:cNvPr>
                <p:cNvSpPr/>
                <p:nvPr/>
              </p:nvSpPr>
              <p:spPr>
                <a:xfrm>
                  <a:off x="316023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5D622A1-FDDD-4A83-BAD5-C1F6DD631E86}"/>
                    </a:ext>
                  </a:extLst>
                </p:cNvPr>
                <p:cNvSpPr txBox="1"/>
                <p:nvPr/>
              </p:nvSpPr>
              <p:spPr>
                <a:xfrm>
                  <a:off x="2386883" y="4372749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01F10D5B-BACE-46E8-89D3-D8EAF57D3F7B}"/>
                  </a:ext>
                </a:extLst>
              </p:cNvPr>
              <p:cNvGrpSpPr/>
              <p:nvPr/>
            </p:nvGrpSpPr>
            <p:grpSpPr>
              <a:xfrm>
                <a:off x="7995746" y="1706235"/>
                <a:ext cx="2880320" cy="3773533"/>
                <a:chOff x="7545803" y="1706235"/>
                <a:chExt cx="2880320" cy="3773533"/>
              </a:xfrm>
            </p:grpSpPr>
            <p:sp>
              <p:nvSpPr>
                <p:cNvPr id="2" name="이등변 삼각형 1">
                  <a:extLst>
                    <a:ext uri="{FF2B5EF4-FFF2-40B4-BE49-F238E27FC236}">
                      <a16:creationId xmlns:a16="http://schemas.microsoft.com/office/drawing/2014/main" id="{88B88616-2918-4AA5-8BDF-58FE30CF53D0}"/>
                    </a:ext>
                  </a:extLst>
                </p:cNvPr>
                <p:cNvSpPr/>
                <p:nvPr/>
              </p:nvSpPr>
              <p:spPr>
                <a:xfrm>
                  <a:off x="7545803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E31E3-84CA-4024-A3A0-30DC28E7D4A9}"/>
                    </a:ext>
                  </a:extLst>
                </p:cNvPr>
                <p:cNvSpPr txBox="1"/>
                <p:nvPr/>
              </p:nvSpPr>
              <p:spPr>
                <a:xfrm>
                  <a:off x="7996305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EAC279AD-A257-4673-9E23-A9FE399DA7C4}"/>
                    </a:ext>
                  </a:extLst>
                </p:cNvPr>
                <p:cNvSpPr/>
                <p:nvPr/>
              </p:nvSpPr>
              <p:spPr>
                <a:xfrm>
                  <a:off x="8736963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03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220807-EFAE-4C6A-900B-5E41A82AC2E2}"/>
                    </a:ext>
                  </a:extLst>
                </p:cNvPr>
                <p:cNvSpPr txBox="1"/>
                <p:nvPr/>
              </p:nvSpPr>
              <p:spPr>
                <a:xfrm>
                  <a:off x="7963613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I shared with you. </a:t>
                  </a: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3A8F481-5307-4E4B-91D4-596443A5DA48}"/>
                  </a:ext>
                </a:extLst>
              </p:cNvPr>
              <p:cNvGrpSpPr/>
              <p:nvPr/>
            </p:nvGrpSpPr>
            <p:grpSpPr>
              <a:xfrm>
                <a:off x="4757438" y="1706235"/>
                <a:ext cx="2880320" cy="3773533"/>
                <a:chOff x="4757438" y="1706235"/>
                <a:chExt cx="2880320" cy="3773533"/>
              </a:xfrm>
            </p:grpSpPr>
            <p:sp>
              <p:nvSpPr>
                <p:cNvPr id="5" name="이등변 삼각형 4">
                  <a:extLst>
                    <a:ext uri="{FF2B5EF4-FFF2-40B4-BE49-F238E27FC236}">
                      <a16:creationId xmlns:a16="http://schemas.microsoft.com/office/drawing/2014/main" id="{98A7E3A0-629E-4465-8D07-32B02F10D875}"/>
                    </a:ext>
                  </a:extLst>
                </p:cNvPr>
                <p:cNvSpPr/>
                <p:nvPr/>
              </p:nvSpPr>
              <p:spPr>
                <a:xfrm>
                  <a:off x="4757438" y="1706235"/>
                  <a:ext cx="2880320" cy="2483034"/>
                </a:xfrm>
                <a:prstGeom prst="triangle">
                  <a:avLst/>
                </a:prstGeom>
                <a:noFill/>
                <a:ln w="254000" cap="rnd">
                  <a:solidFill>
                    <a:schemeClr val="bg1">
                      <a:lumMod val="85000"/>
                      <a:alpha val="8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E4029B8-281E-4299-9F0D-D10512508F46}"/>
                    </a:ext>
                  </a:extLst>
                </p:cNvPr>
                <p:cNvSpPr txBox="1"/>
                <p:nvPr/>
              </p:nvSpPr>
              <p:spPr>
                <a:xfrm>
                  <a:off x="5207940" y="3311285"/>
                  <a:ext cx="1979316" cy="6771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kern="100" spc="-70" dirty="0">
                      <a:ln w="3175" cap="rnd"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TEXT HERE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THE BEST TEMPLATE </a:t>
                  </a:r>
                </a:p>
                <a:p>
                  <a:pPr algn="ctr">
                    <a:defRPr/>
                  </a:pPr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FOR YOUR PRESENTATION</a:t>
                  </a:r>
                  <a:endParaRPr lang="ko-KR" altLang="en-US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971915A-F84E-4A26-A75F-AED4DDF4CC31}"/>
                    </a:ext>
                  </a:extLst>
                </p:cNvPr>
                <p:cNvSpPr/>
                <p:nvPr/>
              </p:nvSpPr>
              <p:spPr>
                <a:xfrm>
                  <a:off x="5948598" y="2579019"/>
                  <a:ext cx="498000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20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492B0E1-5BB7-44AF-9852-87E1A4A7F0EC}"/>
                    </a:ext>
                  </a:extLst>
                </p:cNvPr>
                <p:cNvSpPr txBox="1"/>
                <p:nvPr/>
              </p:nvSpPr>
              <p:spPr>
                <a:xfrm>
                  <a:off x="5175248" y="4371772"/>
                  <a:ext cx="2044700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Are you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shining just for me?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City of stars, There's so much that i can't see. Who knows I felt it from the first embrace </a:t>
                  </a:r>
                </a:p>
                <a:p>
                  <a:pPr algn="ctr"/>
                  <a:r>
                    <a:rPr lang="en-US" altLang="ko-KR" sz="11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I shared with you.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75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527992" y="353177"/>
            <a:ext cx="11271755" cy="6137133"/>
            <a:chOff x="527992" y="353177"/>
            <a:chExt cx="11271755" cy="613713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</a:t>
              </a:r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석 과정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308A302-F530-435C-9500-D1F545982BA5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DF2C44-05E7-416E-A3F6-AE4465500AC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153AEB7-F994-4DCE-AB65-BB2FBE04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959C549-EC35-4015-A72F-69EDBE9AD991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행복과 관련된 요소와의 상관관계 분석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409374"/>
              <a:chOff x="2419575" y="2579019"/>
              <a:chExt cx="1979316" cy="14093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409374"/>
              <a:chOff x="2419575" y="2579019"/>
              <a:chExt cx="1979316" cy="1409374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6" y="2722126"/>
              <a:ext cx="1979316" cy="1409374"/>
              <a:chOff x="2419575" y="2579019"/>
              <a:chExt cx="1979316" cy="140937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TEXT HERE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THE BEST TEMPLATE </a:t>
                </a:r>
              </a:p>
              <a:p>
                <a:pPr algn="ctr">
                  <a:defRPr/>
                </a:pPr>
                <a:r>
                  <a:rPr lang="en-US" altLang="ko-KR" sz="11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FOR YOUR PRESENTATION</a:t>
                </a:r>
                <a:endParaRPr lang="ko-KR" altLang="en-US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5BBD97-A67C-4EFE-B2DB-8C5B8F891CAB}"/>
                </a:ext>
              </a:extLst>
            </p:cNvPr>
            <p:cNvSpPr txBox="1"/>
            <p:nvPr/>
          </p:nvSpPr>
          <p:spPr>
            <a:xfrm>
              <a:off x="3560659" y="5389639"/>
              <a:ext cx="5070682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of stars, Are you shining just for me? </a:t>
              </a:r>
            </a:p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City of stars, There's so much that i can't see. Who knows </a:t>
              </a:r>
            </a:p>
            <a:p>
              <a:pPr algn="ctr"/>
              <a:r>
                <a:rPr lang="en-US" altLang="ko-KR" sz="16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 felt it from the first embrace I shared with you.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E8AB025-3DB6-441B-9D6F-D9F17881FF15}"/>
              </a:ext>
            </a:extLst>
          </p:cNvPr>
          <p:cNvGrpSpPr/>
          <p:nvPr/>
        </p:nvGrpSpPr>
        <p:grpSpPr>
          <a:xfrm>
            <a:off x="334508" y="367690"/>
            <a:ext cx="11465239" cy="6122620"/>
            <a:chOff x="334508" y="367690"/>
            <a:chExt cx="11465239" cy="612262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4D50DF-10F4-42CD-B710-45A4A0F6380E}"/>
                </a:ext>
              </a:extLst>
            </p:cNvPr>
            <p:cNvSpPr/>
            <p:nvPr/>
          </p:nvSpPr>
          <p:spPr>
            <a:xfrm>
              <a:off x="334508" y="367690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나라별 </a:t>
              </a:r>
              <a:r>
                <a:rPr lang="ko-KR" altLang="en-US" sz="2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행복지수와</a:t>
              </a:r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GDP</a:t>
              </a:r>
              <a:r>
                <a:rPr lang="ko-KR" altLang="en-US" sz="2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의 산포도</a:t>
              </a:r>
              <a:endParaRPr lang="ko-KR" altLang="en-US" sz="2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52818C9-F403-4ACE-A74D-32B4A936E4C6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EA5ABB-55F9-4D8C-B9AF-59310D3E3FC0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B921798-160D-44C0-A395-5CB9D8BD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BD515C-2BEA-435E-BC5E-2FEACE0030A2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7D9779EA-C192-49C6-8E96-1374492D2768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47FF86-871D-4566-BD6B-F640E00AA98D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00FBA50-E1F2-4E43-B740-B573D0700D07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469914-D569-4F38-8E8B-F0709A8257A9}"/>
                </a:ext>
              </a:extLst>
            </p:cNvPr>
            <p:cNvCxnSpPr/>
            <p:nvPr/>
          </p:nvCxnSpPr>
          <p:spPr>
            <a:xfrm>
              <a:off x="863600" y="3429000"/>
              <a:ext cx="108077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EA3F565-1DED-4081-99B4-006E5ECEB725}"/>
                </a:ext>
              </a:extLst>
            </p:cNvPr>
            <p:cNvCxnSpPr/>
            <p:nvPr/>
          </p:nvCxnSpPr>
          <p:spPr>
            <a:xfrm>
              <a:off x="6108700" y="928078"/>
              <a:ext cx="0" cy="528523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8253D3-6B8B-47FE-8768-4DBAAC95DD11}"/>
                </a:ext>
              </a:extLst>
            </p:cNvPr>
            <p:cNvSpPr txBox="1"/>
            <p:nvPr/>
          </p:nvSpPr>
          <p:spPr>
            <a:xfrm>
              <a:off x="3197454" y="1839985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6DD447-E679-42A6-86C1-56CF85E3E912}"/>
                </a:ext>
              </a:extLst>
            </p:cNvPr>
            <p:cNvSpPr txBox="1"/>
            <p:nvPr/>
          </p:nvSpPr>
          <p:spPr>
            <a:xfrm>
              <a:off x="7019485" y="1569282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FC3926-20F8-4F69-90DC-B97BC1F1C393}"/>
                </a:ext>
              </a:extLst>
            </p:cNvPr>
            <p:cNvSpPr txBox="1"/>
            <p:nvPr/>
          </p:nvSpPr>
          <p:spPr>
            <a:xfrm>
              <a:off x="7171034" y="4061009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AF4C98-7757-405F-9DC1-1B90B74E2E6E}"/>
                </a:ext>
              </a:extLst>
            </p:cNvPr>
            <p:cNvSpPr txBox="1"/>
            <p:nvPr/>
          </p:nvSpPr>
          <p:spPr>
            <a:xfrm>
              <a:off x="3218600" y="5006835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DDD3B7-342C-46DD-BCC6-E35DCF37EE2A}"/>
                </a:ext>
              </a:extLst>
            </p:cNvPr>
            <p:cNvSpPr txBox="1"/>
            <p:nvPr/>
          </p:nvSpPr>
          <p:spPr>
            <a:xfrm>
              <a:off x="3789999" y="3907799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6FE01C-8D44-42EF-B1DD-2A2CB19A48ED}"/>
                </a:ext>
              </a:extLst>
            </p:cNvPr>
            <p:cNvSpPr txBox="1"/>
            <p:nvPr/>
          </p:nvSpPr>
          <p:spPr>
            <a:xfrm>
              <a:off x="9028007" y="2458438"/>
              <a:ext cx="1979316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TEXT HERE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THE BEST TEMPLATE </a:t>
              </a:r>
            </a:p>
            <a:p>
              <a:pPr algn="ctr">
                <a:defRPr/>
              </a:pPr>
              <a:r>
                <a:rPr lang="en-US" altLang="ko-KR" sz="11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 YOUR PRESENTATION</a:t>
              </a:r>
              <a:endParaRPr lang="ko-KR" altLang="en-US" sz="11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73A09DE-BDB5-40DC-8670-6AAF8B9B9A45}"/>
                </a:ext>
              </a:extLst>
            </p:cNvPr>
            <p:cNvSpPr/>
            <p:nvPr/>
          </p:nvSpPr>
          <p:spPr>
            <a:xfrm>
              <a:off x="3144366" y="1870905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0D44855-11DA-4CAF-9261-A9466843ECA1}"/>
                </a:ext>
              </a:extLst>
            </p:cNvPr>
            <p:cNvSpPr/>
            <p:nvPr/>
          </p:nvSpPr>
          <p:spPr>
            <a:xfrm>
              <a:off x="7137262" y="1571612"/>
              <a:ext cx="279897" cy="27989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3B3D5F8-F606-4D45-B406-5B26324A6B95}"/>
                </a:ext>
              </a:extLst>
            </p:cNvPr>
            <p:cNvSpPr/>
            <p:nvPr/>
          </p:nvSpPr>
          <p:spPr>
            <a:xfrm>
              <a:off x="9194711" y="2532184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C15D07E-FF21-4239-9854-532A6F418EDE}"/>
                </a:ext>
              </a:extLst>
            </p:cNvPr>
            <p:cNvSpPr/>
            <p:nvPr/>
          </p:nvSpPr>
          <p:spPr>
            <a:xfrm>
              <a:off x="3919426" y="3981913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8E2F9AD-4623-46C1-96A5-9CA3F8B7F926}"/>
                </a:ext>
              </a:extLst>
            </p:cNvPr>
            <p:cNvSpPr/>
            <p:nvPr/>
          </p:nvSpPr>
          <p:spPr>
            <a:xfrm>
              <a:off x="3328274" y="5062376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041E5EE-32BB-4FBE-9C70-E161D3EB6DDB}"/>
                </a:ext>
              </a:extLst>
            </p:cNvPr>
            <p:cNvSpPr/>
            <p:nvPr/>
          </p:nvSpPr>
          <p:spPr>
            <a:xfrm>
              <a:off x="7321571" y="4112182"/>
              <a:ext cx="191174" cy="1911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18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527992" y="353177"/>
            <a:ext cx="11271755" cy="6137133"/>
            <a:chOff x="527992" y="353177"/>
            <a:chExt cx="11271755" cy="613713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115880" y="353177"/>
              <a:ext cx="6039571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연령별 스트레스 원인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308A302-F530-435C-9500-D1F545982BA5}"/>
                </a:ext>
              </a:extLst>
            </p:cNvPr>
            <p:cNvGrpSpPr/>
            <p:nvPr/>
          </p:nvGrpSpPr>
          <p:grpSpPr>
            <a:xfrm>
              <a:off x="527992" y="6047233"/>
              <a:ext cx="2044700" cy="443077"/>
              <a:chOff x="2097167" y="2852701"/>
              <a:chExt cx="2044700" cy="4430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DF2C44-05E7-416E-A3F6-AE4465500AC9}"/>
                  </a:ext>
                </a:extLst>
              </p:cNvPr>
              <p:cNvSpPr txBox="1"/>
              <p:nvPr/>
            </p:nvSpPr>
            <p:spPr>
              <a:xfrm>
                <a:off x="2097167" y="3018779"/>
                <a:ext cx="20447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kern="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www.papatalabs.com</a:t>
                </a: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153AEB7-F994-4DCE-AB65-BB2FBE042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67" y="2852701"/>
                <a:ext cx="1197638" cy="16607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959C549-EC35-4015-A72F-69EDBE9AD991}"/>
                </a:ext>
              </a:extLst>
            </p:cNvPr>
            <p:cNvSpPr/>
            <p:nvPr/>
          </p:nvSpPr>
          <p:spPr>
            <a:xfrm rot="5400000">
              <a:off x="-523210" y="3178762"/>
              <a:ext cx="2225516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8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833333"/>
              <a:chOff x="11611429" y="5882986"/>
              <a:chExt cx="433278" cy="83333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10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대부터 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60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대까지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96522"/>
              </p:ext>
            </p:extLst>
          </p:nvPr>
        </p:nvGraphicFramePr>
        <p:xfrm>
          <a:off x="1458188" y="1855265"/>
          <a:ext cx="9354957" cy="3508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19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3118319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3118319">
                  <a:extLst>
                    <a:ext uri="{9D8B030D-6E8A-4147-A177-3AD203B41FA5}">
                      <a16:colId xmlns:a16="http://schemas.microsoft.com/office/drawing/2014/main" val="1639793177"/>
                    </a:ext>
                  </a:extLst>
                </a:gridCol>
              </a:tblGrid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8772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THE BEST TEMPLATE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FOR YOUR PRESENTATION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77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774108" y="2575553"/>
            <a:ext cx="10649919" cy="3548662"/>
            <a:chOff x="774108" y="2575553"/>
            <a:chExt cx="10649919" cy="35486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3ECB377-47C2-43D1-B5B8-BB6D9FE36522}"/>
                </a:ext>
              </a:extLst>
            </p:cNvPr>
            <p:cNvSpPr/>
            <p:nvPr/>
          </p:nvSpPr>
          <p:spPr>
            <a:xfrm>
              <a:off x="9379327" y="5104830"/>
              <a:ext cx="2044700" cy="643449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PAPATA </a:t>
              </a:r>
            </a:p>
            <a:p>
              <a:pPr algn="r"/>
              <a:r>
                <a:rPr lang="en-US" altLang="ko-KR" sz="2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LABS DESIGN</a:t>
              </a:r>
              <a:endParaRPr lang="ko-KR" altLang="en-US" sz="2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A2D908-C289-41A6-A996-145EAAADC091}"/>
                </a:ext>
              </a:extLst>
            </p:cNvPr>
            <p:cNvSpPr/>
            <p:nvPr/>
          </p:nvSpPr>
          <p:spPr>
            <a:xfrm>
              <a:off x="774108" y="5916465"/>
              <a:ext cx="2459006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COPYRIGHT </a:t>
              </a:r>
              <a:r>
                <a:rPr lang="ko-KR" altLang="en-US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ⓒ </a:t>
              </a:r>
              <a:r>
                <a:rPr lang="en-US" altLang="ko-KR" sz="9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ALL RIGHT RESERVED BY PAPATALABS</a:t>
              </a:r>
              <a:endParaRPr lang="ko-KR" altLang="en-US" sz="9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969B99-0D62-40AC-AF72-73D4521EA716}"/>
                </a:ext>
              </a:extLst>
            </p:cNvPr>
            <p:cNvSpPr txBox="1"/>
            <p:nvPr/>
          </p:nvSpPr>
          <p:spPr>
            <a:xfrm>
              <a:off x="9373192" y="5847216"/>
              <a:ext cx="20447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kern="10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www.papatalabs.com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8F1E243-2870-4821-97FE-B6BCDD7EA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495" y="2575553"/>
              <a:ext cx="1706299" cy="23661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2D01F33B-9AC0-4AE2-AF33-DFA96CB2EDD5}"/>
              </a:ext>
            </a:extLst>
          </p:cNvPr>
          <p:cNvSpPr/>
          <p:nvPr/>
        </p:nvSpPr>
        <p:spPr>
          <a:xfrm>
            <a:off x="0" y="0"/>
            <a:ext cx="16792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oqa Han Sans Neo Regular" panose="020B0500000000000000" pitchFamily="34" charset="-127"/>
              <a:ea typeface="Spoqa Han Sans Neo Regular" panose="020B0500000000000000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AE3DF-8890-4188-80A7-A2AABCE5BC41}"/>
              </a:ext>
            </a:extLst>
          </p:cNvPr>
          <p:cNvSpPr txBox="1"/>
          <p:nvPr/>
        </p:nvSpPr>
        <p:spPr>
          <a:xfrm>
            <a:off x="510445" y="504031"/>
            <a:ext cx="6324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8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SYSTEM</a:t>
            </a:r>
            <a:endParaRPr kumimoji="0" lang="ko-KR" altLang="en-US" sz="1400" b="0" i="0" u="none" strike="noStrike" kern="1200" cap="none" spc="-8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poqa Han Sans Neo Bold" panose="020B0800000000000000" pitchFamily="34" charset="-127"/>
              <a:ea typeface="Spoqa Han Sans Neo Bold" panose="020B0800000000000000" pitchFamily="34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6884AF6-DFA9-4C61-B3BB-B54D6AFD519B}"/>
              </a:ext>
            </a:extLst>
          </p:cNvPr>
          <p:cNvGrpSpPr/>
          <p:nvPr/>
        </p:nvGrpSpPr>
        <p:grpSpPr>
          <a:xfrm>
            <a:off x="2654164" y="2208689"/>
            <a:ext cx="2636196" cy="906983"/>
            <a:chOff x="1712068" y="1968243"/>
            <a:chExt cx="2636196" cy="90698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F2C1F5F-97BE-4DBE-B4E2-A3BF26486520}"/>
                </a:ext>
              </a:extLst>
            </p:cNvPr>
            <p:cNvSpPr/>
            <p:nvPr/>
          </p:nvSpPr>
          <p:spPr>
            <a:xfrm>
              <a:off x="1712068" y="1968243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52E212-9BED-49C6-B974-3599487A736D}"/>
                </a:ext>
              </a:extLst>
            </p:cNvPr>
            <p:cNvSpPr/>
            <p:nvPr/>
          </p:nvSpPr>
          <p:spPr>
            <a:xfrm>
              <a:off x="1809344" y="2639451"/>
              <a:ext cx="194553" cy="194553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52DAEE1-6798-4D60-8FC3-3BE34DA0DEF9}"/>
                </a:ext>
              </a:extLst>
            </p:cNvPr>
            <p:cNvSpPr/>
            <p:nvPr/>
          </p:nvSpPr>
          <p:spPr>
            <a:xfrm>
              <a:off x="4007795" y="2639451"/>
              <a:ext cx="194553" cy="19455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C355-1303-49BB-B13C-765F0C9F7BD7}"/>
                </a:ext>
              </a:extLst>
            </p:cNvPr>
            <p:cNvSpPr txBox="1"/>
            <p:nvPr/>
          </p:nvSpPr>
          <p:spPr>
            <a:xfrm>
              <a:off x="2003897" y="2598227"/>
              <a:ext cx="781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#404040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03A341-5D7A-4E14-9D66-88966139A48B}"/>
                </a:ext>
              </a:extLst>
            </p:cNvPr>
            <p:cNvSpPr txBox="1"/>
            <p:nvPr/>
          </p:nvSpPr>
          <p:spPr>
            <a:xfrm>
              <a:off x="3264322" y="2598227"/>
              <a:ext cx="801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#262626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F747F38-2D7E-4441-BD4E-CB6A98961B4A}"/>
              </a:ext>
            </a:extLst>
          </p:cNvPr>
          <p:cNvGrpSpPr/>
          <p:nvPr/>
        </p:nvGrpSpPr>
        <p:grpSpPr>
          <a:xfrm>
            <a:off x="2654164" y="3630442"/>
            <a:ext cx="2636196" cy="906983"/>
            <a:chOff x="1712068" y="3338900"/>
            <a:chExt cx="2636196" cy="90698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1967DCF-1781-4475-836A-53845E3ED048}"/>
                </a:ext>
              </a:extLst>
            </p:cNvPr>
            <p:cNvSpPr/>
            <p:nvPr/>
          </p:nvSpPr>
          <p:spPr>
            <a:xfrm>
              <a:off x="1712068" y="3338900"/>
              <a:ext cx="2636196" cy="54474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CA1BC5-9939-434C-A4E9-FE90CDD74713}"/>
                </a:ext>
              </a:extLst>
            </p:cNvPr>
            <p:cNvSpPr/>
            <p:nvPr/>
          </p:nvSpPr>
          <p:spPr>
            <a:xfrm>
              <a:off x="1809344" y="4010108"/>
              <a:ext cx="194553" cy="194553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338D81-10D9-4C13-82EA-68FF0F3800AE}"/>
                </a:ext>
              </a:extLst>
            </p:cNvPr>
            <p:cNvSpPr/>
            <p:nvPr/>
          </p:nvSpPr>
          <p:spPr>
            <a:xfrm>
              <a:off x="4007795" y="4010108"/>
              <a:ext cx="194553" cy="194553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35729-03F2-4D5E-A324-9441FB837FFC}"/>
                </a:ext>
              </a:extLst>
            </p:cNvPr>
            <p:cNvSpPr txBox="1"/>
            <p:nvPr/>
          </p:nvSpPr>
          <p:spPr>
            <a:xfrm>
              <a:off x="2003897" y="3968884"/>
              <a:ext cx="825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#D9D9D9</a:t>
              </a:r>
              <a:endParaRPr lang="ko-KR" altLang="en-US" sz="12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BDAB0-394B-4E2B-84E8-AD53E9DFFFB2}"/>
                </a:ext>
              </a:extLst>
            </p:cNvPr>
            <p:cNvSpPr txBox="1"/>
            <p:nvPr/>
          </p:nvSpPr>
          <p:spPr>
            <a:xfrm>
              <a:off x="3264322" y="3968884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40" normalizeH="0" baseline="0" noProof="0" dirty="0">
                  <a:ln>
                    <a:solidFill>
                      <a:srgbClr val="4472C4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rPr>
                <a:t>#7F7F7F</a:t>
              </a:r>
              <a:endParaRPr kumimoji="0" lang="ko-KR" altLang="en-US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BDA6EFB-8DC4-41BA-9891-4BCFE4244CFC}"/>
              </a:ext>
            </a:extLst>
          </p:cNvPr>
          <p:cNvSpPr txBox="1"/>
          <p:nvPr/>
        </p:nvSpPr>
        <p:spPr>
          <a:xfrm>
            <a:off x="2672639" y="1021996"/>
            <a:ext cx="68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COLOR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6AC6DF0-31D9-4D3A-B8B5-EEF3A1F0DF50}"/>
              </a:ext>
            </a:extLst>
          </p:cNvPr>
          <p:cNvGrpSpPr/>
          <p:nvPr/>
        </p:nvGrpSpPr>
        <p:grpSpPr>
          <a:xfrm>
            <a:off x="2654165" y="1559685"/>
            <a:ext cx="2636196" cy="268465"/>
            <a:chOff x="1827313" y="1620007"/>
            <a:chExt cx="3091211" cy="314803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3312E0B-2284-4ECA-A6EF-81ED17C8D6AE}"/>
                </a:ext>
              </a:extLst>
            </p:cNvPr>
            <p:cNvGrpSpPr/>
            <p:nvPr/>
          </p:nvGrpSpPr>
          <p:grpSpPr>
            <a:xfrm>
              <a:off x="1827313" y="1620007"/>
              <a:ext cx="1246396" cy="314802"/>
              <a:chOff x="1712068" y="5250106"/>
              <a:chExt cx="1395578" cy="352481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07AA06F-BB88-4A21-AC42-ACCB710F2471}"/>
                  </a:ext>
                </a:extLst>
              </p:cNvPr>
              <p:cNvSpPr/>
              <p:nvPr/>
            </p:nvSpPr>
            <p:spPr>
              <a:xfrm>
                <a:off x="2755166" y="5250106"/>
                <a:ext cx="352480" cy="35248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8C88090E-8128-4B36-96F7-D04A2200D102}"/>
                  </a:ext>
                </a:extLst>
              </p:cNvPr>
              <p:cNvSpPr/>
              <p:nvPr/>
            </p:nvSpPr>
            <p:spPr>
              <a:xfrm>
                <a:off x="1712068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375641D3-E673-4702-B0E2-19B468405982}"/>
                  </a:ext>
                </a:extLst>
              </p:cNvPr>
              <p:cNvSpPr/>
              <p:nvPr/>
            </p:nvSpPr>
            <p:spPr>
              <a:xfrm>
                <a:off x="2233617" y="5250106"/>
                <a:ext cx="352480" cy="3524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poqa Han Sans Neo Regular" panose="020B0500000000000000" pitchFamily="34" charset="-127"/>
                  <a:ea typeface="Spoqa Han Sans Neo Regular" panose="020B0500000000000000" pitchFamily="34" charset="-127"/>
                  <a:cs typeface="+mn-cs"/>
                </a:endParaRPr>
              </a:p>
            </p:txBody>
          </p: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8DB33E1-2075-4BC1-9A37-4BA5A6180298}"/>
                </a:ext>
              </a:extLst>
            </p:cNvPr>
            <p:cNvSpPr/>
            <p:nvPr/>
          </p:nvSpPr>
          <p:spPr>
            <a:xfrm>
              <a:off x="4148708" y="1620008"/>
              <a:ext cx="314801" cy="3148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520983-EFAB-4BA2-A1C2-0F97FBD9AD58}"/>
                </a:ext>
              </a:extLst>
            </p:cNvPr>
            <p:cNvSpPr/>
            <p:nvPr/>
          </p:nvSpPr>
          <p:spPr>
            <a:xfrm>
              <a:off x="3216017" y="1620007"/>
              <a:ext cx="314801" cy="31480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EF679A8-B072-46A9-BE0C-731E89620115}"/>
                </a:ext>
              </a:extLst>
            </p:cNvPr>
            <p:cNvSpPr/>
            <p:nvPr/>
          </p:nvSpPr>
          <p:spPr>
            <a:xfrm>
              <a:off x="3682362" y="1620007"/>
              <a:ext cx="314802" cy="31480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FE6654B-A9E4-4D54-8D5F-262B8BD29C77}"/>
                </a:ext>
              </a:extLst>
            </p:cNvPr>
            <p:cNvSpPr/>
            <p:nvPr/>
          </p:nvSpPr>
          <p:spPr>
            <a:xfrm>
              <a:off x="4603723" y="1620008"/>
              <a:ext cx="314801" cy="31480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grpSp>
        <p:nvGrpSpPr>
          <p:cNvPr id="92" name="그래픽 90">
            <a:extLst>
              <a:ext uri="{FF2B5EF4-FFF2-40B4-BE49-F238E27FC236}">
                <a16:creationId xmlns:a16="http://schemas.microsoft.com/office/drawing/2014/main" id="{B2BA9FE2-7B23-45CD-A2E2-D52B3CF24AE5}"/>
              </a:ext>
            </a:extLst>
          </p:cNvPr>
          <p:cNvGrpSpPr/>
          <p:nvPr/>
        </p:nvGrpSpPr>
        <p:grpSpPr>
          <a:xfrm>
            <a:off x="424820" y="6257315"/>
            <a:ext cx="829611" cy="96654"/>
            <a:chOff x="10315813" y="533188"/>
            <a:chExt cx="1046771" cy="121954"/>
          </a:xfrm>
          <a:gradFill>
            <a:gsLst>
              <a:gs pos="0">
                <a:srgbClr val="413B91"/>
              </a:gs>
              <a:gs pos="100000">
                <a:srgbClr val="3B3476"/>
              </a:gs>
            </a:gsLst>
            <a:lin ang="5400000" scaled="1"/>
          </a:gradFill>
        </p:grpSpPr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F5679216-5C47-4A3A-898D-B2C1107C47D3}"/>
                </a:ext>
              </a:extLst>
            </p:cNvPr>
            <p:cNvSpPr/>
            <p:nvPr/>
          </p:nvSpPr>
          <p:spPr>
            <a:xfrm>
              <a:off x="10315813" y="537634"/>
              <a:ext cx="91677" cy="113061"/>
            </a:xfrm>
            <a:custGeom>
              <a:avLst/>
              <a:gdLst>
                <a:gd name="connsiteX0" fmla="*/ 60130 w 91677"/>
                <a:gd name="connsiteY0" fmla="*/ 212 h 113061"/>
                <a:gd name="connsiteX1" fmla="*/ 59707 w 91677"/>
                <a:gd name="connsiteY1" fmla="*/ 212 h 113061"/>
                <a:gd name="connsiteX2" fmla="*/ 59707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130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130" y="212"/>
                  </a:moveTo>
                  <a:cubicBezTo>
                    <a:pt x="59918" y="212"/>
                    <a:pt x="59918" y="212"/>
                    <a:pt x="59707" y="212"/>
                  </a:cubicBezTo>
                  <a:lnTo>
                    <a:pt x="59707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130" y="212"/>
                  </a:cubicBezTo>
                  <a:close/>
                  <a:moveTo>
                    <a:pt x="48062" y="56319"/>
                  </a:moveTo>
                  <a:cubicBezTo>
                    <a:pt x="47850" y="56319"/>
                    <a:pt x="47850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866466D-D4E8-414B-857D-54F11D07C087}"/>
                </a:ext>
              </a:extLst>
            </p:cNvPr>
            <p:cNvSpPr/>
            <p:nvPr/>
          </p:nvSpPr>
          <p:spPr>
            <a:xfrm>
              <a:off x="10397962" y="537634"/>
              <a:ext cx="119413" cy="113273"/>
            </a:xfrm>
            <a:custGeom>
              <a:avLst/>
              <a:gdLst>
                <a:gd name="connsiteX0" fmla="*/ 77068 w 119413"/>
                <a:gd name="connsiteY0" fmla="*/ 0 h 113273"/>
                <a:gd name="connsiteX1" fmla="*/ 59707 w 119413"/>
                <a:gd name="connsiteY1" fmla="*/ 0 h 113273"/>
                <a:gd name="connsiteX2" fmla="*/ 42345 w 119413"/>
                <a:gd name="connsiteY2" fmla="*/ 0 h 113273"/>
                <a:gd name="connsiteX3" fmla="*/ 0 w 119413"/>
                <a:gd name="connsiteY3" fmla="*/ 113273 h 113273"/>
                <a:gd name="connsiteX4" fmla="*/ 30912 w 119413"/>
                <a:gd name="connsiteY4" fmla="*/ 113273 h 113273"/>
                <a:gd name="connsiteX5" fmla="*/ 38111 w 119413"/>
                <a:gd name="connsiteY5" fmla="*/ 95912 h 113273"/>
                <a:gd name="connsiteX6" fmla="*/ 59707 w 119413"/>
                <a:gd name="connsiteY6" fmla="*/ 95912 h 113273"/>
                <a:gd name="connsiteX7" fmla="*/ 81303 w 119413"/>
                <a:gd name="connsiteY7" fmla="*/ 95912 h 113273"/>
                <a:gd name="connsiteX8" fmla="*/ 88501 w 119413"/>
                <a:gd name="connsiteY8" fmla="*/ 113273 h 113273"/>
                <a:gd name="connsiteX9" fmla="*/ 119413 w 119413"/>
                <a:gd name="connsiteY9" fmla="*/ 113273 h 113273"/>
                <a:gd name="connsiteX10" fmla="*/ 77068 w 119413"/>
                <a:gd name="connsiteY10" fmla="*/ 0 h 113273"/>
                <a:gd name="connsiteX11" fmla="*/ 59707 w 119413"/>
                <a:gd name="connsiteY11" fmla="*/ 70716 h 113273"/>
                <a:gd name="connsiteX12" fmla="*/ 45309 w 119413"/>
                <a:gd name="connsiteY12" fmla="*/ 70716 h 113273"/>
                <a:gd name="connsiteX13" fmla="*/ 58225 w 119413"/>
                <a:gd name="connsiteY13" fmla="*/ 35358 h 113273"/>
                <a:gd name="connsiteX14" fmla="*/ 59707 w 119413"/>
                <a:gd name="connsiteY14" fmla="*/ 35358 h 113273"/>
                <a:gd name="connsiteX15" fmla="*/ 61189 w 119413"/>
                <a:gd name="connsiteY15" fmla="*/ 35358 h 113273"/>
                <a:gd name="connsiteX16" fmla="*/ 74104 w 119413"/>
                <a:gd name="connsiteY16" fmla="*/ 70716 h 113273"/>
                <a:gd name="connsiteX17" fmla="*/ 59707 w 119413"/>
                <a:gd name="connsiteY17" fmla="*/ 70716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273">
                  <a:moveTo>
                    <a:pt x="77068" y="0"/>
                  </a:moveTo>
                  <a:lnTo>
                    <a:pt x="59707" y="0"/>
                  </a:lnTo>
                  <a:lnTo>
                    <a:pt x="42345" y="0"/>
                  </a:lnTo>
                  <a:lnTo>
                    <a:pt x="0" y="113273"/>
                  </a:lnTo>
                  <a:lnTo>
                    <a:pt x="30912" y="113273"/>
                  </a:lnTo>
                  <a:lnTo>
                    <a:pt x="38111" y="95912"/>
                  </a:lnTo>
                  <a:lnTo>
                    <a:pt x="59707" y="95912"/>
                  </a:lnTo>
                  <a:lnTo>
                    <a:pt x="81303" y="95912"/>
                  </a:lnTo>
                  <a:lnTo>
                    <a:pt x="88501" y="113273"/>
                  </a:lnTo>
                  <a:lnTo>
                    <a:pt x="119413" y="113273"/>
                  </a:lnTo>
                  <a:lnTo>
                    <a:pt x="77068" y="0"/>
                  </a:lnTo>
                  <a:close/>
                  <a:moveTo>
                    <a:pt x="59707" y="70716"/>
                  </a:moveTo>
                  <a:lnTo>
                    <a:pt x="45309" y="70716"/>
                  </a:lnTo>
                  <a:lnTo>
                    <a:pt x="58225" y="35358"/>
                  </a:lnTo>
                  <a:lnTo>
                    <a:pt x="59707" y="35358"/>
                  </a:lnTo>
                  <a:lnTo>
                    <a:pt x="61189" y="35358"/>
                  </a:lnTo>
                  <a:lnTo>
                    <a:pt x="74104" y="70716"/>
                  </a:lnTo>
                  <a:lnTo>
                    <a:pt x="59707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871A92F-1118-4BC0-8350-AE4F8FC4F5E1}"/>
                </a:ext>
              </a:extLst>
            </p:cNvPr>
            <p:cNvSpPr/>
            <p:nvPr/>
          </p:nvSpPr>
          <p:spPr>
            <a:xfrm>
              <a:off x="10527538" y="537634"/>
              <a:ext cx="91677" cy="113061"/>
            </a:xfrm>
            <a:custGeom>
              <a:avLst/>
              <a:gdLst>
                <a:gd name="connsiteX0" fmla="*/ 60342 w 91677"/>
                <a:gd name="connsiteY0" fmla="*/ 212 h 113061"/>
                <a:gd name="connsiteX1" fmla="*/ 59918 w 91677"/>
                <a:gd name="connsiteY1" fmla="*/ 212 h 113061"/>
                <a:gd name="connsiteX2" fmla="*/ 59918 w 91677"/>
                <a:gd name="connsiteY2" fmla="*/ 0 h 113061"/>
                <a:gd name="connsiteX3" fmla="*/ 31759 w 91677"/>
                <a:gd name="connsiteY3" fmla="*/ 0 h 113061"/>
                <a:gd name="connsiteX4" fmla="*/ 0 w 91677"/>
                <a:gd name="connsiteY4" fmla="*/ 0 h 113061"/>
                <a:gd name="connsiteX5" fmla="*/ 0 w 91677"/>
                <a:gd name="connsiteY5" fmla="*/ 113062 h 113061"/>
                <a:gd name="connsiteX6" fmla="*/ 31759 w 91677"/>
                <a:gd name="connsiteY6" fmla="*/ 113062 h 113061"/>
                <a:gd name="connsiteX7" fmla="*/ 31759 w 91677"/>
                <a:gd name="connsiteY7" fmla="*/ 81303 h 113061"/>
                <a:gd name="connsiteX8" fmla="*/ 59918 w 91677"/>
                <a:gd name="connsiteY8" fmla="*/ 81303 h 113061"/>
                <a:gd name="connsiteX9" fmla="*/ 59918 w 91677"/>
                <a:gd name="connsiteY9" fmla="*/ 81303 h 113061"/>
                <a:gd name="connsiteX10" fmla="*/ 60342 w 91677"/>
                <a:gd name="connsiteY10" fmla="*/ 81303 h 113061"/>
                <a:gd name="connsiteX11" fmla="*/ 91677 w 91677"/>
                <a:gd name="connsiteY11" fmla="*/ 40651 h 113061"/>
                <a:gd name="connsiteX12" fmla="*/ 60342 w 91677"/>
                <a:gd name="connsiteY12" fmla="*/ 212 h 113061"/>
                <a:gd name="connsiteX13" fmla="*/ 48062 w 91677"/>
                <a:gd name="connsiteY13" fmla="*/ 56319 h 113061"/>
                <a:gd name="connsiteX14" fmla="*/ 48062 w 91677"/>
                <a:gd name="connsiteY14" fmla="*/ 56319 h 113061"/>
                <a:gd name="connsiteX15" fmla="*/ 48062 w 91677"/>
                <a:gd name="connsiteY15" fmla="*/ 56319 h 113061"/>
                <a:gd name="connsiteX16" fmla="*/ 31759 w 91677"/>
                <a:gd name="connsiteY16" fmla="*/ 56319 h 113061"/>
                <a:gd name="connsiteX17" fmla="*/ 31759 w 91677"/>
                <a:gd name="connsiteY17" fmla="*/ 25407 h 113061"/>
                <a:gd name="connsiteX18" fmla="*/ 47850 w 91677"/>
                <a:gd name="connsiteY18" fmla="*/ 25407 h 113061"/>
                <a:gd name="connsiteX19" fmla="*/ 47850 w 91677"/>
                <a:gd name="connsiteY19" fmla="*/ 25407 h 113061"/>
                <a:gd name="connsiteX20" fmla="*/ 48062 w 91677"/>
                <a:gd name="connsiteY20" fmla="*/ 25407 h 113061"/>
                <a:gd name="connsiteX21" fmla="*/ 60765 w 91677"/>
                <a:gd name="connsiteY21" fmla="*/ 40863 h 113061"/>
                <a:gd name="connsiteX22" fmla="*/ 48062 w 91677"/>
                <a:gd name="connsiteY22" fmla="*/ 56319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677" h="113061">
                  <a:moveTo>
                    <a:pt x="60342" y="212"/>
                  </a:moveTo>
                  <a:cubicBezTo>
                    <a:pt x="60130" y="212"/>
                    <a:pt x="60130" y="212"/>
                    <a:pt x="59918" y="212"/>
                  </a:cubicBezTo>
                  <a:lnTo>
                    <a:pt x="59918" y="0"/>
                  </a:lnTo>
                  <a:lnTo>
                    <a:pt x="31759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31759" y="113062"/>
                  </a:lnTo>
                  <a:lnTo>
                    <a:pt x="31759" y="81303"/>
                  </a:lnTo>
                  <a:lnTo>
                    <a:pt x="59918" y="81303"/>
                  </a:lnTo>
                  <a:lnTo>
                    <a:pt x="59918" y="81303"/>
                  </a:lnTo>
                  <a:cubicBezTo>
                    <a:pt x="60130" y="81303"/>
                    <a:pt x="60130" y="81303"/>
                    <a:pt x="60342" y="81303"/>
                  </a:cubicBezTo>
                  <a:cubicBezTo>
                    <a:pt x="77703" y="81303"/>
                    <a:pt x="91677" y="63094"/>
                    <a:pt x="91677" y="40651"/>
                  </a:cubicBezTo>
                  <a:cubicBezTo>
                    <a:pt x="91677" y="18208"/>
                    <a:pt x="77492" y="212"/>
                    <a:pt x="60342" y="212"/>
                  </a:cubicBezTo>
                  <a:close/>
                  <a:moveTo>
                    <a:pt x="48062" y="56319"/>
                  </a:moveTo>
                  <a:cubicBezTo>
                    <a:pt x="48062" y="56319"/>
                    <a:pt x="48062" y="56319"/>
                    <a:pt x="48062" y="56319"/>
                  </a:cubicBezTo>
                  <a:lnTo>
                    <a:pt x="48062" y="56319"/>
                  </a:lnTo>
                  <a:lnTo>
                    <a:pt x="31759" y="56319"/>
                  </a:lnTo>
                  <a:lnTo>
                    <a:pt x="31759" y="25407"/>
                  </a:lnTo>
                  <a:lnTo>
                    <a:pt x="47850" y="25407"/>
                  </a:lnTo>
                  <a:lnTo>
                    <a:pt x="47850" y="25407"/>
                  </a:lnTo>
                  <a:cubicBezTo>
                    <a:pt x="47850" y="25407"/>
                    <a:pt x="47850" y="25407"/>
                    <a:pt x="48062" y="25407"/>
                  </a:cubicBezTo>
                  <a:cubicBezTo>
                    <a:pt x="54625" y="25407"/>
                    <a:pt x="60765" y="32394"/>
                    <a:pt x="60765" y="40863"/>
                  </a:cubicBezTo>
                  <a:cubicBezTo>
                    <a:pt x="60765" y="49332"/>
                    <a:pt x="54625" y="56319"/>
                    <a:pt x="48062" y="56319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FF16DEE8-9B72-49EA-AD46-42F67AA3A7A5}"/>
                </a:ext>
              </a:extLst>
            </p:cNvPr>
            <p:cNvSpPr/>
            <p:nvPr/>
          </p:nvSpPr>
          <p:spPr>
            <a:xfrm>
              <a:off x="10609688" y="537634"/>
              <a:ext cx="119413" cy="113061"/>
            </a:xfrm>
            <a:custGeom>
              <a:avLst/>
              <a:gdLst>
                <a:gd name="connsiteX0" fmla="*/ 77280 w 119413"/>
                <a:gd name="connsiteY0" fmla="*/ 0 h 113061"/>
                <a:gd name="connsiteX1" fmla="*/ 59918 w 119413"/>
                <a:gd name="connsiteY1" fmla="*/ 0 h 113061"/>
                <a:gd name="connsiteX2" fmla="*/ 42557 w 119413"/>
                <a:gd name="connsiteY2" fmla="*/ 0 h 113061"/>
                <a:gd name="connsiteX3" fmla="*/ 0 w 119413"/>
                <a:gd name="connsiteY3" fmla="*/ 113062 h 113061"/>
                <a:gd name="connsiteX4" fmla="*/ 30912 w 119413"/>
                <a:gd name="connsiteY4" fmla="*/ 113062 h 113061"/>
                <a:gd name="connsiteX5" fmla="*/ 38111 w 119413"/>
                <a:gd name="connsiteY5" fmla="*/ 95700 h 113061"/>
                <a:gd name="connsiteX6" fmla="*/ 59707 w 119413"/>
                <a:gd name="connsiteY6" fmla="*/ 95700 h 113061"/>
                <a:gd name="connsiteX7" fmla="*/ 81303 w 119413"/>
                <a:gd name="connsiteY7" fmla="*/ 95700 h 113061"/>
                <a:gd name="connsiteX8" fmla="*/ 88501 w 119413"/>
                <a:gd name="connsiteY8" fmla="*/ 113062 h 113061"/>
                <a:gd name="connsiteX9" fmla="*/ 119413 w 119413"/>
                <a:gd name="connsiteY9" fmla="*/ 113062 h 113061"/>
                <a:gd name="connsiteX10" fmla="*/ 77280 w 119413"/>
                <a:gd name="connsiteY10" fmla="*/ 0 h 113061"/>
                <a:gd name="connsiteX11" fmla="*/ 59918 w 119413"/>
                <a:gd name="connsiteY11" fmla="*/ 70716 h 113061"/>
                <a:gd name="connsiteX12" fmla="*/ 45521 w 119413"/>
                <a:gd name="connsiteY12" fmla="*/ 70716 h 113061"/>
                <a:gd name="connsiteX13" fmla="*/ 58436 w 119413"/>
                <a:gd name="connsiteY13" fmla="*/ 35358 h 113061"/>
                <a:gd name="connsiteX14" fmla="*/ 59918 w 119413"/>
                <a:gd name="connsiteY14" fmla="*/ 35358 h 113061"/>
                <a:gd name="connsiteX15" fmla="*/ 61400 w 119413"/>
                <a:gd name="connsiteY15" fmla="*/ 35358 h 113061"/>
                <a:gd name="connsiteX16" fmla="*/ 74316 w 119413"/>
                <a:gd name="connsiteY16" fmla="*/ 70716 h 113061"/>
                <a:gd name="connsiteX17" fmla="*/ 59918 w 119413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413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0912" y="113062"/>
                  </a:lnTo>
                  <a:lnTo>
                    <a:pt x="38111" y="95700"/>
                  </a:lnTo>
                  <a:lnTo>
                    <a:pt x="59707" y="95700"/>
                  </a:lnTo>
                  <a:lnTo>
                    <a:pt x="81303" y="95700"/>
                  </a:lnTo>
                  <a:lnTo>
                    <a:pt x="88501" y="113062"/>
                  </a:lnTo>
                  <a:lnTo>
                    <a:pt x="119413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C8533175-7D5D-49B4-A192-B67C8BB39015}"/>
                </a:ext>
              </a:extLst>
            </p:cNvPr>
            <p:cNvSpPr/>
            <p:nvPr/>
          </p:nvSpPr>
          <p:spPr>
            <a:xfrm>
              <a:off x="10805534" y="537634"/>
              <a:ext cx="119624" cy="113061"/>
            </a:xfrm>
            <a:custGeom>
              <a:avLst/>
              <a:gdLst>
                <a:gd name="connsiteX0" fmla="*/ 77280 w 119624"/>
                <a:gd name="connsiteY0" fmla="*/ 0 h 113061"/>
                <a:gd name="connsiteX1" fmla="*/ 59918 w 119624"/>
                <a:gd name="connsiteY1" fmla="*/ 0 h 113061"/>
                <a:gd name="connsiteX2" fmla="*/ 42557 w 119624"/>
                <a:gd name="connsiteY2" fmla="*/ 0 h 113061"/>
                <a:gd name="connsiteX3" fmla="*/ 0 w 119624"/>
                <a:gd name="connsiteY3" fmla="*/ 113062 h 113061"/>
                <a:gd name="connsiteX4" fmla="*/ 31124 w 119624"/>
                <a:gd name="connsiteY4" fmla="*/ 113062 h 113061"/>
                <a:gd name="connsiteX5" fmla="*/ 38322 w 119624"/>
                <a:gd name="connsiteY5" fmla="*/ 95700 h 113061"/>
                <a:gd name="connsiteX6" fmla="*/ 59918 w 119624"/>
                <a:gd name="connsiteY6" fmla="*/ 95700 h 113061"/>
                <a:gd name="connsiteX7" fmla="*/ 81514 w 119624"/>
                <a:gd name="connsiteY7" fmla="*/ 95700 h 113061"/>
                <a:gd name="connsiteX8" fmla="*/ 88713 w 119624"/>
                <a:gd name="connsiteY8" fmla="*/ 113062 h 113061"/>
                <a:gd name="connsiteX9" fmla="*/ 119625 w 119624"/>
                <a:gd name="connsiteY9" fmla="*/ 113062 h 113061"/>
                <a:gd name="connsiteX10" fmla="*/ 77280 w 119624"/>
                <a:gd name="connsiteY10" fmla="*/ 0 h 113061"/>
                <a:gd name="connsiteX11" fmla="*/ 59918 w 119624"/>
                <a:gd name="connsiteY11" fmla="*/ 70716 h 113061"/>
                <a:gd name="connsiteX12" fmla="*/ 45521 w 119624"/>
                <a:gd name="connsiteY12" fmla="*/ 70716 h 113061"/>
                <a:gd name="connsiteX13" fmla="*/ 58436 w 119624"/>
                <a:gd name="connsiteY13" fmla="*/ 35358 h 113061"/>
                <a:gd name="connsiteX14" fmla="*/ 59918 w 119624"/>
                <a:gd name="connsiteY14" fmla="*/ 35358 h 113061"/>
                <a:gd name="connsiteX15" fmla="*/ 61400 w 119624"/>
                <a:gd name="connsiteY15" fmla="*/ 35358 h 113061"/>
                <a:gd name="connsiteX16" fmla="*/ 74316 w 119624"/>
                <a:gd name="connsiteY16" fmla="*/ 70716 h 113061"/>
                <a:gd name="connsiteX17" fmla="*/ 59918 w 119624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4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553CC2FE-0C3B-4D53-970A-942287F78E98}"/>
                </a:ext>
              </a:extLst>
            </p:cNvPr>
            <p:cNvSpPr/>
            <p:nvPr/>
          </p:nvSpPr>
          <p:spPr>
            <a:xfrm>
              <a:off x="11042667" y="537634"/>
              <a:ext cx="119625" cy="113061"/>
            </a:xfrm>
            <a:custGeom>
              <a:avLst/>
              <a:gdLst>
                <a:gd name="connsiteX0" fmla="*/ 77280 w 119625"/>
                <a:gd name="connsiteY0" fmla="*/ 0 h 113061"/>
                <a:gd name="connsiteX1" fmla="*/ 59918 w 119625"/>
                <a:gd name="connsiteY1" fmla="*/ 0 h 113061"/>
                <a:gd name="connsiteX2" fmla="*/ 42557 w 119625"/>
                <a:gd name="connsiteY2" fmla="*/ 0 h 113061"/>
                <a:gd name="connsiteX3" fmla="*/ 0 w 119625"/>
                <a:gd name="connsiteY3" fmla="*/ 113062 h 113061"/>
                <a:gd name="connsiteX4" fmla="*/ 31124 w 119625"/>
                <a:gd name="connsiteY4" fmla="*/ 113062 h 113061"/>
                <a:gd name="connsiteX5" fmla="*/ 38322 w 119625"/>
                <a:gd name="connsiteY5" fmla="*/ 95700 h 113061"/>
                <a:gd name="connsiteX6" fmla="*/ 59918 w 119625"/>
                <a:gd name="connsiteY6" fmla="*/ 95700 h 113061"/>
                <a:gd name="connsiteX7" fmla="*/ 81514 w 119625"/>
                <a:gd name="connsiteY7" fmla="*/ 95700 h 113061"/>
                <a:gd name="connsiteX8" fmla="*/ 88713 w 119625"/>
                <a:gd name="connsiteY8" fmla="*/ 113062 h 113061"/>
                <a:gd name="connsiteX9" fmla="*/ 119625 w 119625"/>
                <a:gd name="connsiteY9" fmla="*/ 113062 h 113061"/>
                <a:gd name="connsiteX10" fmla="*/ 77280 w 119625"/>
                <a:gd name="connsiteY10" fmla="*/ 0 h 113061"/>
                <a:gd name="connsiteX11" fmla="*/ 59918 w 119625"/>
                <a:gd name="connsiteY11" fmla="*/ 70716 h 113061"/>
                <a:gd name="connsiteX12" fmla="*/ 45521 w 119625"/>
                <a:gd name="connsiteY12" fmla="*/ 70716 h 113061"/>
                <a:gd name="connsiteX13" fmla="*/ 58436 w 119625"/>
                <a:gd name="connsiteY13" fmla="*/ 35358 h 113061"/>
                <a:gd name="connsiteX14" fmla="*/ 59918 w 119625"/>
                <a:gd name="connsiteY14" fmla="*/ 35358 h 113061"/>
                <a:gd name="connsiteX15" fmla="*/ 61400 w 119625"/>
                <a:gd name="connsiteY15" fmla="*/ 35358 h 113061"/>
                <a:gd name="connsiteX16" fmla="*/ 74316 w 119625"/>
                <a:gd name="connsiteY16" fmla="*/ 70716 h 113061"/>
                <a:gd name="connsiteX17" fmla="*/ 59918 w 119625"/>
                <a:gd name="connsiteY17" fmla="*/ 70716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625" h="113061">
                  <a:moveTo>
                    <a:pt x="77280" y="0"/>
                  </a:moveTo>
                  <a:lnTo>
                    <a:pt x="59918" y="0"/>
                  </a:lnTo>
                  <a:lnTo>
                    <a:pt x="42557" y="0"/>
                  </a:lnTo>
                  <a:lnTo>
                    <a:pt x="0" y="113062"/>
                  </a:lnTo>
                  <a:lnTo>
                    <a:pt x="31124" y="113062"/>
                  </a:lnTo>
                  <a:lnTo>
                    <a:pt x="38322" y="95700"/>
                  </a:lnTo>
                  <a:lnTo>
                    <a:pt x="59918" y="95700"/>
                  </a:lnTo>
                  <a:lnTo>
                    <a:pt x="81514" y="95700"/>
                  </a:lnTo>
                  <a:lnTo>
                    <a:pt x="88713" y="113062"/>
                  </a:lnTo>
                  <a:lnTo>
                    <a:pt x="119625" y="113062"/>
                  </a:lnTo>
                  <a:lnTo>
                    <a:pt x="77280" y="0"/>
                  </a:lnTo>
                  <a:close/>
                  <a:moveTo>
                    <a:pt x="59918" y="70716"/>
                  </a:moveTo>
                  <a:lnTo>
                    <a:pt x="45521" y="70716"/>
                  </a:lnTo>
                  <a:lnTo>
                    <a:pt x="58436" y="35358"/>
                  </a:lnTo>
                  <a:lnTo>
                    <a:pt x="59918" y="35358"/>
                  </a:lnTo>
                  <a:lnTo>
                    <a:pt x="61400" y="35358"/>
                  </a:lnTo>
                  <a:lnTo>
                    <a:pt x="74316" y="70716"/>
                  </a:lnTo>
                  <a:lnTo>
                    <a:pt x="59918" y="70716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A062AD79-BB13-400B-BB3E-FF926A6D6E87}"/>
                </a:ext>
              </a:extLst>
            </p:cNvPr>
            <p:cNvSpPr/>
            <p:nvPr/>
          </p:nvSpPr>
          <p:spPr>
            <a:xfrm>
              <a:off x="10721479" y="537634"/>
              <a:ext cx="91465" cy="113273"/>
            </a:xfrm>
            <a:custGeom>
              <a:avLst/>
              <a:gdLst>
                <a:gd name="connsiteX0" fmla="*/ 91466 w 91465"/>
                <a:gd name="connsiteY0" fmla="*/ 0 h 113273"/>
                <a:gd name="connsiteX1" fmla="*/ 0 w 91465"/>
                <a:gd name="connsiteY1" fmla="*/ 0 h 113273"/>
                <a:gd name="connsiteX2" fmla="*/ 0 w 91465"/>
                <a:gd name="connsiteY2" fmla="*/ 28160 h 113273"/>
                <a:gd name="connsiteX3" fmla="*/ 29430 w 91465"/>
                <a:gd name="connsiteY3" fmla="*/ 28160 h 113273"/>
                <a:gd name="connsiteX4" fmla="*/ 29430 w 91465"/>
                <a:gd name="connsiteY4" fmla="*/ 113273 h 113273"/>
                <a:gd name="connsiteX5" fmla="*/ 61189 w 91465"/>
                <a:gd name="connsiteY5" fmla="*/ 113273 h 113273"/>
                <a:gd name="connsiteX6" fmla="*/ 61189 w 91465"/>
                <a:gd name="connsiteY6" fmla="*/ 28160 h 113273"/>
                <a:gd name="connsiteX7" fmla="*/ 91466 w 91465"/>
                <a:gd name="connsiteY7" fmla="*/ 28160 h 11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65" h="113273">
                  <a:moveTo>
                    <a:pt x="91466" y="0"/>
                  </a:moveTo>
                  <a:lnTo>
                    <a:pt x="0" y="0"/>
                  </a:lnTo>
                  <a:lnTo>
                    <a:pt x="0" y="28160"/>
                  </a:lnTo>
                  <a:lnTo>
                    <a:pt x="29430" y="28160"/>
                  </a:lnTo>
                  <a:lnTo>
                    <a:pt x="29430" y="113273"/>
                  </a:lnTo>
                  <a:lnTo>
                    <a:pt x="61189" y="113273"/>
                  </a:lnTo>
                  <a:lnTo>
                    <a:pt x="61189" y="28160"/>
                  </a:lnTo>
                  <a:lnTo>
                    <a:pt x="91466" y="28160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8DA08358-B8E7-4733-A68F-585C4049741D}"/>
                </a:ext>
              </a:extLst>
            </p:cNvPr>
            <p:cNvSpPr/>
            <p:nvPr/>
          </p:nvSpPr>
          <p:spPr>
            <a:xfrm>
              <a:off x="10963481" y="537634"/>
              <a:ext cx="74315" cy="113908"/>
            </a:xfrm>
            <a:custGeom>
              <a:avLst/>
              <a:gdLst>
                <a:gd name="connsiteX0" fmla="*/ 31759 w 74315"/>
                <a:gd name="connsiteY0" fmla="*/ 85114 h 113908"/>
                <a:gd name="connsiteX1" fmla="*/ 31759 w 74315"/>
                <a:gd name="connsiteY1" fmla="*/ 0 h 113908"/>
                <a:gd name="connsiteX2" fmla="*/ 0 w 74315"/>
                <a:gd name="connsiteY2" fmla="*/ 0 h 113908"/>
                <a:gd name="connsiteX3" fmla="*/ 0 w 74315"/>
                <a:gd name="connsiteY3" fmla="*/ 113909 h 113908"/>
                <a:gd name="connsiteX4" fmla="*/ 1482 w 74315"/>
                <a:gd name="connsiteY4" fmla="*/ 113909 h 113908"/>
                <a:gd name="connsiteX5" fmla="*/ 31759 w 74315"/>
                <a:gd name="connsiteY5" fmla="*/ 113909 h 113908"/>
                <a:gd name="connsiteX6" fmla="*/ 74316 w 74315"/>
                <a:gd name="connsiteY6" fmla="*/ 113909 h 113908"/>
                <a:gd name="connsiteX7" fmla="*/ 74316 w 74315"/>
                <a:gd name="connsiteY7" fmla="*/ 85114 h 1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315" h="113908">
                  <a:moveTo>
                    <a:pt x="31759" y="85114"/>
                  </a:moveTo>
                  <a:lnTo>
                    <a:pt x="31759" y="0"/>
                  </a:lnTo>
                  <a:lnTo>
                    <a:pt x="0" y="0"/>
                  </a:lnTo>
                  <a:lnTo>
                    <a:pt x="0" y="113909"/>
                  </a:lnTo>
                  <a:lnTo>
                    <a:pt x="1482" y="113909"/>
                  </a:lnTo>
                  <a:lnTo>
                    <a:pt x="31759" y="113909"/>
                  </a:lnTo>
                  <a:lnTo>
                    <a:pt x="74316" y="113909"/>
                  </a:lnTo>
                  <a:lnTo>
                    <a:pt x="74316" y="85114"/>
                  </a:ln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39504B6-FBC4-4C92-A1A4-115DFD54E092}"/>
                </a:ext>
              </a:extLst>
            </p:cNvPr>
            <p:cNvSpPr/>
            <p:nvPr/>
          </p:nvSpPr>
          <p:spPr>
            <a:xfrm>
              <a:off x="11175207" y="537634"/>
              <a:ext cx="90195" cy="113061"/>
            </a:xfrm>
            <a:custGeom>
              <a:avLst/>
              <a:gdLst>
                <a:gd name="connsiteX0" fmla="*/ 69234 w 90195"/>
                <a:gd name="connsiteY0" fmla="*/ 54414 h 113061"/>
                <a:gd name="connsiteX1" fmla="*/ 86596 w 90195"/>
                <a:gd name="connsiteY1" fmla="*/ 28160 h 113061"/>
                <a:gd name="connsiteX2" fmla="*/ 59918 w 90195"/>
                <a:gd name="connsiteY2" fmla="*/ 0 h 113061"/>
                <a:gd name="connsiteX3" fmla="*/ 29642 w 90195"/>
                <a:gd name="connsiteY3" fmla="*/ 0 h 113061"/>
                <a:gd name="connsiteX4" fmla="*/ 0 w 90195"/>
                <a:gd name="connsiteY4" fmla="*/ 0 h 113061"/>
                <a:gd name="connsiteX5" fmla="*/ 0 w 90195"/>
                <a:gd name="connsiteY5" fmla="*/ 113062 h 113061"/>
                <a:gd name="connsiteX6" fmla="*/ 29642 w 90195"/>
                <a:gd name="connsiteY6" fmla="*/ 113062 h 113061"/>
                <a:gd name="connsiteX7" fmla="*/ 61824 w 90195"/>
                <a:gd name="connsiteY7" fmla="*/ 113062 h 113061"/>
                <a:gd name="connsiteX8" fmla="*/ 90195 w 90195"/>
                <a:gd name="connsiteY8" fmla="*/ 83208 h 113061"/>
                <a:gd name="connsiteX9" fmla="*/ 69234 w 90195"/>
                <a:gd name="connsiteY9" fmla="*/ 54414 h 113061"/>
                <a:gd name="connsiteX10" fmla="*/ 29642 w 90195"/>
                <a:gd name="connsiteY10" fmla="*/ 24560 h 113061"/>
                <a:gd name="connsiteX11" fmla="*/ 49120 w 90195"/>
                <a:gd name="connsiteY11" fmla="*/ 24560 h 113061"/>
                <a:gd name="connsiteX12" fmla="*/ 57801 w 90195"/>
                <a:gd name="connsiteY12" fmla="*/ 35358 h 113061"/>
                <a:gd name="connsiteX13" fmla="*/ 49120 w 90195"/>
                <a:gd name="connsiteY13" fmla="*/ 46156 h 113061"/>
                <a:gd name="connsiteX14" fmla="*/ 29642 w 90195"/>
                <a:gd name="connsiteY14" fmla="*/ 46156 h 113061"/>
                <a:gd name="connsiteX15" fmla="*/ 29642 w 90195"/>
                <a:gd name="connsiteY15" fmla="*/ 24560 h 113061"/>
                <a:gd name="connsiteX16" fmla="*/ 49120 w 90195"/>
                <a:gd name="connsiteY16" fmla="*/ 88713 h 113061"/>
                <a:gd name="connsiteX17" fmla="*/ 29642 w 90195"/>
                <a:gd name="connsiteY17" fmla="*/ 88713 h 113061"/>
                <a:gd name="connsiteX18" fmla="*/ 29642 w 90195"/>
                <a:gd name="connsiteY18" fmla="*/ 67117 h 113061"/>
                <a:gd name="connsiteX19" fmla="*/ 49120 w 90195"/>
                <a:gd name="connsiteY19" fmla="*/ 67117 h 113061"/>
                <a:gd name="connsiteX20" fmla="*/ 59918 w 90195"/>
                <a:gd name="connsiteY20" fmla="*/ 77915 h 113061"/>
                <a:gd name="connsiteX21" fmla="*/ 49120 w 90195"/>
                <a:gd name="connsiteY21" fmla="*/ 88713 h 11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195" h="113061">
                  <a:moveTo>
                    <a:pt x="69234" y="54414"/>
                  </a:moveTo>
                  <a:cubicBezTo>
                    <a:pt x="79397" y="50391"/>
                    <a:pt x="86596" y="40228"/>
                    <a:pt x="86596" y="28160"/>
                  </a:cubicBezTo>
                  <a:cubicBezTo>
                    <a:pt x="86596" y="12704"/>
                    <a:pt x="74739" y="0"/>
                    <a:pt x="59918" y="0"/>
                  </a:cubicBezTo>
                  <a:lnTo>
                    <a:pt x="29642" y="0"/>
                  </a:lnTo>
                  <a:lnTo>
                    <a:pt x="0" y="0"/>
                  </a:lnTo>
                  <a:lnTo>
                    <a:pt x="0" y="113062"/>
                  </a:lnTo>
                  <a:lnTo>
                    <a:pt x="29642" y="113062"/>
                  </a:lnTo>
                  <a:lnTo>
                    <a:pt x="61824" y="113062"/>
                  </a:lnTo>
                  <a:cubicBezTo>
                    <a:pt x="77492" y="113062"/>
                    <a:pt x="90195" y="99723"/>
                    <a:pt x="90195" y="83208"/>
                  </a:cubicBezTo>
                  <a:cubicBezTo>
                    <a:pt x="90195" y="69446"/>
                    <a:pt x="81303" y="58013"/>
                    <a:pt x="69234" y="54414"/>
                  </a:cubicBezTo>
                  <a:close/>
                  <a:moveTo>
                    <a:pt x="29642" y="24560"/>
                  </a:moveTo>
                  <a:lnTo>
                    <a:pt x="49120" y="24560"/>
                  </a:lnTo>
                  <a:cubicBezTo>
                    <a:pt x="53990" y="24560"/>
                    <a:pt x="57801" y="29430"/>
                    <a:pt x="57801" y="35358"/>
                  </a:cubicBezTo>
                  <a:cubicBezTo>
                    <a:pt x="57801" y="41287"/>
                    <a:pt x="53990" y="46156"/>
                    <a:pt x="49120" y="46156"/>
                  </a:cubicBezTo>
                  <a:lnTo>
                    <a:pt x="29642" y="46156"/>
                  </a:lnTo>
                  <a:lnTo>
                    <a:pt x="29642" y="24560"/>
                  </a:lnTo>
                  <a:close/>
                  <a:moveTo>
                    <a:pt x="49120" y="88713"/>
                  </a:moveTo>
                  <a:lnTo>
                    <a:pt x="29642" y="88713"/>
                  </a:lnTo>
                  <a:lnTo>
                    <a:pt x="29642" y="67117"/>
                  </a:lnTo>
                  <a:lnTo>
                    <a:pt x="49120" y="67117"/>
                  </a:lnTo>
                  <a:cubicBezTo>
                    <a:pt x="55049" y="67117"/>
                    <a:pt x="59918" y="71987"/>
                    <a:pt x="59918" y="77915"/>
                  </a:cubicBezTo>
                  <a:cubicBezTo>
                    <a:pt x="59918" y="83843"/>
                    <a:pt x="55049" y="88713"/>
                    <a:pt x="49120" y="88713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983A8D2-0EAE-4601-9362-1FC007560EA1}"/>
                </a:ext>
              </a:extLst>
            </p:cNvPr>
            <p:cNvSpPr/>
            <p:nvPr/>
          </p:nvSpPr>
          <p:spPr>
            <a:xfrm>
              <a:off x="11270484" y="533188"/>
              <a:ext cx="92100" cy="121954"/>
            </a:xfrm>
            <a:custGeom>
              <a:avLst/>
              <a:gdLst>
                <a:gd name="connsiteX0" fmla="*/ 92101 w 92100"/>
                <a:gd name="connsiteY0" fmla="*/ 83208 h 121954"/>
                <a:gd name="connsiteX1" fmla="*/ 92101 w 92100"/>
                <a:gd name="connsiteY1" fmla="*/ 82573 h 121954"/>
                <a:gd name="connsiteX2" fmla="*/ 92101 w 92100"/>
                <a:gd name="connsiteY2" fmla="*/ 82573 h 121954"/>
                <a:gd name="connsiteX3" fmla="*/ 47427 w 92100"/>
                <a:gd name="connsiteY3" fmla="*/ 46580 h 121954"/>
                <a:gd name="connsiteX4" fmla="*/ 31759 w 92100"/>
                <a:gd name="connsiteY4" fmla="*/ 37475 h 121954"/>
                <a:gd name="connsiteX5" fmla="*/ 44039 w 92100"/>
                <a:gd name="connsiteY5" fmla="*/ 26677 h 121954"/>
                <a:gd name="connsiteX6" fmla="*/ 56319 w 92100"/>
                <a:gd name="connsiteY6" fmla="*/ 37475 h 121954"/>
                <a:gd name="connsiteX7" fmla="*/ 88078 w 92100"/>
                <a:gd name="connsiteY7" fmla="*/ 37475 h 121954"/>
                <a:gd name="connsiteX8" fmla="*/ 44039 w 92100"/>
                <a:gd name="connsiteY8" fmla="*/ 0 h 121954"/>
                <a:gd name="connsiteX9" fmla="*/ 212 w 92100"/>
                <a:gd name="connsiteY9" fmla="*/ 36417 h 121954"/>
                <a:gd name="connsiteX10" fmla="*/ 212 w 92100"/>
                <a:gd name="connsiteY10" fmla="*/ 36417 h 121954"/>
                <a:gd name="connsiteX11" fmla="*/ 212 w 92100"/>
                <a:gd name="connsiteY11" fmla="*/ 37052 h 121954"/>
                <a:gd name="connsiteX12" fmla="*/ 212 w 92100"/>
                <a:gd name="connsiteY12" fmla="*/ 37687 h 121954"/>
                <a:gd name="connsiteX13" fmla="*/ 212 w 92100"/>
                <a:gd name="connsiteY13" fmla="*/ 37687 h 121954"/>
                <a:gd name="connsiteX14" fmla="*/ 44039 w 92100"/>
                <a:gd name="connsiteY14" fmla="*/ 73045 h 121954"/>
                <a:gd name="connsiteX15" fmla="*/ 60554 w 92100"/>
                <a:gd name="connsiteY15" fmla="*/ 82785 h 121954"/>
                <a:gd name="connsiteX16" fmla="*/ 46156 w 92100"/>
                <a:gd name="connsiteY16" fmla="*/ 95488 h 121954"/>
                <a:gd name="connsiteX17" fmla="*/ 31759 w 92100"/>
                <a:gd name="connsiteY17" fmla="*/ 82785 h 121954"/>
                <a:gd name="connsiteX18" fmla="*/ 0 w 92100"/>
                <a:gd name="connsiteY18" fmla="*/ 82785 h 121954"/>
                <a:gd name="connsiteX19" fmla="*/ 46156 w 92100"/>
                <a:gd name="connsiteY19" fmla="*/ 121954 h 121954"/>
                <a:gd name="connsiteX20" fmla="*/ 92101 w 92100"/>
                <a:gd name="connsiteY20" fmla="*/ 83843 h 121954"/>
                <a:gd name="connsiteX21" fmla="*/ 92101 w 92100"/>
                <a:gd name="connsiteY21" fmla="*/ 83843 h 121954"/>
                <a:gd name="connsiteX22" fmla="*/ 92101 w 92100"/>
                <a:gd name="connsiteY22" fmla="*/ 83208 h 1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2100" h="121954">
                  <a:moveTo>
                    <a:pt x="92101" y="83208"/>
                  </a:moveTo>
                  <a:cubicBezTo>
                    <a:pt x="92101" y="82997"/>
                    <a:pt x="92101" y="82785"/>
                    <a:pt x="92101" y="82573"/>
                  </a:cubicBezTo>
                  <a:lnTo>
                    <a:pt x="92101" y="82573"/>
                  </a:lnTo>
                  <a:cubicBezTo>
                    <a:pt x="91466" y="62671"/>
                    <a:pt x="71775" y="46580"/>
                    <a:pt x="47427" y="46580"/>
                  </a:cubicBezTo>
                  <a:cubicBezTo>
                    <a:pt x="47427" y="46580"/>
                    <a:pt x="31759" y="46791"/>
                    <a:pt x="31759" y="37475"/>
                  </a:cubicBezTo>
                  <a:cubicBezTo>
                    <a:pt x="31759" y="31547"/>
                    <a:pt x="37264" y="26677"/>
                    <a:pt x="44039" y="26677"/>
                  </a:cubicBezTo>
                  <a:cubicBezTo>
                    <a:pt x="50814" y="26677"/>
                    <a:pt x="56319" y="31547"/>
                    <a:pt x="56319" y="37475"/>
                  </a:cubicBezTo>
                  <a:lnTo>
                    <a:pt x="88078" y="37475"/>
                  </a:lnTo>
                  <a:cubicBezTo>
                    <a:pt x="88078" y="16726"/>
                    <a:pt x="68387" y="0"/>
                    <a:pt x="44039" y="0"/>
                  </a:cubicBezTo>
                  <a:cubicBezTo>
                    <a:pt x="20114" y="0"/>
                    <a:pt x="847" y="16091"/>
                    <a:pt x="212" y="36417"/>
                  </a:cubicBezTo>
                  <a:lnTo>
                    <a:pt x="212" y="36417"/>
                  </a:lnTo>
                  <a:cubicBezTo>
                    <a:pt x="212" y="36629"/>
                    <a:pt x="212" y="36840"/>
                    <a:pt x="212" y="37052"/>
                  </a:cubicBezTo>
                  <a:cubicBezTo>
                    <a:pt x="212" y="37264"/>
                    <a:pt x="212" y="37475"/>
                    <a:pt x="212" y="37687"/>
                  </a:cubicBezTo>
                  <a:lnTo>
                    <a:pt x="212" y="37687"/>
                  </a:lnTo>
                  <a:cubicBezTo>
                    <a:pt x="847" y="57378"/>
                    <a:pt x="20326" y="73045"/>
                    <a:pt x="44039" y="73045"/>
                  </a:cubicBezTo>
                  <a:cubicBezTo>
                    <a:pt x="44039" y="73045"/>
                    <a:pt x="58436" y="74316"/>
                    <a:pt x="60554" y="82785"/>
                  </a:cubicBezTo>
                  <a:cubicBezTo>
                    <a:pt x="60554" y="89772"/>
                    <a:pt x="53990" y="95488"/>
                    <a:pt x="46156" y="95488"/>
                  </a:cubicBezTo>
                  <a:cubicBezTo>
                    <a:pt x="38322" y="95488"/>
                    <a:pt x="31759" y="89772"/>
                    <a:pt x="31759" y="82785"/>
                  </a:cubicBezTo>
                  <a:lnTo>
                    <a:pt x="0" y="82785"/>
                  </a:lnTo>
                  <a:cubicBezTo>
                    <a:pt x="0" y="104381"/>
                    <a:pt x="20537" y="121954"/>
                    <a:pt x="46156" y="121954"/>
                  </a:cubicBezTo>
                  <a:cubicBezTo>
                    <a:pt x="71140" y="121954"/>
                    <a:pt x="91466" y="105016"/>
                    <a:pt x="92101" y="83843"/>
                  </a:cubicBezTo>
                  <a:lnTo>
                    <a:pt x="92101" y="83843"/>
                  </a:lnTo>
                  <a:cubicBezTo>
                    <a:pt x="92101" y="83632"/>
                    <a:pt x="92101" y="83420"/>
                    <a:pt x="92101" y="83208"/>
                  </a:cubicBezTo>
                  <a:close/>
                </a:path>
              </a:pathLst>
            </a:custGeom>
            <a:grpFill/>
            <a:ln w="21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oqa Han Sans Neo Regular" panose="020B0500000000000000" pitchFamily="34" charset="-127"/>
                <a:ea typeface="Spoqa Han Sans Neo Regular" panose="020B0500000000000000" pitchFamily="34" charset="-127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366D69E-24CD-4481-A287-D271609D2A77}"/>
              </a:ext>
            </a:extLst>
          </p:cNvPr>
          <p:cNvSpPr txBox="1"/>
          <p:nvPr/>
        </p:nvSpPr>
        <p:spPr>
          <a:xfrm>
            <a:off x="6056379" y="2614912"/>
            <a:ext cx="584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4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poqa Han Sans Neo Bold" panose="020B0800000000000000" pitchFamily="34" charset="-127"/>
                <a:ea typeface="Spoqa Han Sans Neo Bold" panose="020B0800000000000000" pitchFamily="34" charset="-127"/>
                <a:cs typeface="+mn-cs"/>
              </a:rPr>
              <a:t>FONT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EBB5E0-C26C-403A-B1BC-8DDA2D29BE27}"/>
              </a:ext>
            </a:extLst>
          </p:cNvPr>
          <p:cNvSpPr txBox="1"/>
          <p:nvPr/>
        </p:nvSpPr>
        <p:spPr>
          <a:xfrm>
            <a:off x="6125788" y="1021996"/>
            <a:ext cx="513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LINE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2EEEECFD-5531-43F9-82D5-E72159EC75D9}"/>
              </a:ext>
            </a:extLst>
          </p:cNvPr>
          <p:cNvCxnSpPr/>
          <p:nvPr/>
        </p:nvCxnSpPr>
        <p:spPr>
          <a:xfrm>
            <a:off x="6239422" y="1697829"/>
            <a:ext cx="2118272" cy="0"/>
          </a:xfrm>
          <a:prstGeom prst="line">
            <a:avLst/>
          </a:prstGeom>
          <a:noFill/>
          <a:ln w="2540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C70EBF-F490-455F-9D64-BDB10C852E80}"/>
              </a:ext>
            </a:extLst>
          </p:cNvPr>
          <p:cNvCxnSpPr/>
          <p:nvPr/>
        </p:nvCxnSpPr>
        <p:spPr>
          <a:xfrm>
            <a:off x="6239422" y="2014329"/>
            <a:ext cx="211827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09924391-759A-D37B-7AD8-8FC8BE8D95DE}"/>
              </a:ext>
            </a:extLst>
          </p:cNvPr>
          <p:cNvSpPr txBox="1"/>
          <p:nvPr/>
        </p:nvSpPr>
        <p:spPr>
          <a:xfrm>
            <a:off x="6125788" y="2930043"/>
            <a:ext cx="11445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4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Poppins ExtraBold" panose="00000900000000000000" pitchFamily="2" charset="0"/>
              </a:rPr>
              <a:t>나눔스퀘어</a:t>
            </a:r>
            <a:endParaRPr kumimoji="0" lang="en-US" altLang="ko-KR" sz="2000" b="0" i="0" u="none" strike="noStrike" kern="1200" cap="none" spc="-4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Poppins ExtraBold" panose="00000900000000000000" pitchFamily="2" charset="0"/>
            </a:endParaRPr>
          </a:p>
        </p:txBody>
      </p:sp>
      <p:sp>
        <p:nvSpPr>
          <p:cNvPr id="3" name="사각형: 둥근 모서리 2">
            <a:hlinkClick r:id="rId3"/>
            <a:extLst>
              <a:ext uri="{FF2B5EF4-FFF2-40B4-BE49-F238E27FC236}">
                <a16:creationId xmlns:a16="http://schemas.microsoft.com/office/drawing/2014/main" id="{EBA17F7E-58C4-E6D5-C435-11942833A998}"/>
              </a:ext>
            </a:extLst>
          </p:cNvPr>
          <p:cNvSpPr/>
          <p:nvPr/>
        </p:nvSpPr>
        <p:spPr>
          <a:xfrm>
            <a:off x="8084633" y="2920633"/>
            <a:ext cx="906801" cy="326596"/>
          </a:xfrm>
          <a:prstGeom prst="roundRect">
            <a:avLst>
              <a:gd name="adj" fmla="val 50000"/>
            </a:avLst>
          </a:prstGeom>
          <a:solidFill>
            <a:srgbClr val="3B358E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100" spc="-4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326952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634</Words>
  <Application>Microsoft Office PowerPoint</Application>
  <PresentationFormat>와이드스크린</PresentationFormat>
  <Paragraphs>164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Spoqa Han Sans Neo Regular</vt:lpstr>
      <vt:lpstr>Arial Black</vt:lpstr>
      <vt:lpstr>Arial</vt:lpstr>
      <vt:lpstr>나눔스퀘어</vt:lpstr>
      <vt:lpstr>Spoqa Han Sans Neo Bold</vt:lpstr>
      <vt:lpstr>Poppins ExtraBold</vt:lpstr>
      <vt:lpstr>나눔스퀘어 ExtraBold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ITSC</cp:lastModifiedBy>
  <cp:revision>50</cp:revision>
  <dcterms:created xsi:type="dcterms:W3CDTF">2020-10-15T02:30:10Z</dcterms:created>
  <dcterms:modified xsi:type="dcterms:W3CDTF">2025-11-11T02:41:05Z</dcterms:modified>
</cp:coreProperties>
</file>